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0" r:id="rId2"/>
    <p:sldId id="256" r:id="rId3"/>
    <p:sldId id="257" r:id="rId4"/>
    <p:sldId id="258" r:id="rId5"/>
    <p:sldId id="259" r:id="rId6"/>
    <p:sldId id="261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BDFF"/>
    <a:srgbClr val="9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3" autoAdjust="0"/>
    <p:restoredTop sz="68306" autoAdjust="0"/>
  </p:normalViewPr>
  <p:slideViewPr>
    <p:cSldViewPr snapToGrid="0">
      <p:cViewPr varScale="1">
        <p:scale>
          <a:sx n="45" d="100"/>
          <a:sy n="45" d="100"/>
        </p:scale>
        <p:origin x="13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D9FC16C-D2C5-C7D5-EF8E-E86612F4AB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B094936-5E36-3A9E-FC81-163720A0DA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E5596-86A7-41C1-A13D-0FB85BDBCE1D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A1CC6BD-1843-9844-D893-5C177C37DA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4F83AC9-CBDF-0538-BF03-E1EA5F87CF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CA442-1ED5-40F0-875E-17AA408727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22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68737-8D0C-42B0-AC5B-F42514917018}" type="datetimeFigureOut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22106-4F2A-4202-9308-EF5745E397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13258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팀 </a:t>
            </a:r>
            <a:r>
              <a:rPr lang="en-US" altLang="ko-KR" dirty="0"/>
              <a:t>ACE</a:t>
            </a:r>
            <a:r>
              <a:rPr lang="ko-KR" altLang="en-US" dirty="0"/>
              <a:t>의 발표자 김서현입니다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저희 팀이 개발한</a:t>
            </a:r>
            <a:r>
              <a:rPr lang="en-US" altLang="ko-KR" dirty="0"/>
              <a:t>, </a:t>
            </a:r>
            <a:r>
              <a:rPr lang="ko-KR" altLang="en-US" dirty="0"/>
              <a:t>개인부터 그룹까지 확장된 루틴관리 솔루션</a:t>
            </a:r>
            <a:r>
              <a:rPr lang="en-US" altLang="ko-KR" dirty="0"/>
              <a:t>, </a:t>
            </a:r>
            <a:r>
              <a:rPr lang="ko-KR" altLang="en-US" dirty="0" err="1"/>
              <a:t>루틴에이드를</a:t>
            </a:r>
            <a:r>
              <a:rPr lang="ko-KR" altLang="en-US" dirty="0"/>
              <a:t> 지금부터 소개해보도록 하겠습니다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6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최근 루틴 관리에 대한 수요가 증가하고 있지만</a:t>
            </a:r>
            <a:r>
              <a:rPr lang="en-US" altLang="ko-KR" dirty="0"/>
              <a:t>, </a:t>
            </a:r>
            <a:r>
              <a:rPr lang="ko-KR" altLang="en-US" dirty="0"/>
              <a:t>많은 사람들이 충분한 동기 부여를 받지 못하고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저희 앱은 이러한 문제를 해결하기 위해</a:t>
            </a:r>
            <a:r>
              <a:rPr lang="en-US" altLang="ko-KR" dirty="0"/>
              <a:t>,</a:t>
            </a:r>
            <a:r>
              <a:rPr lang="ko-KR" altLang="en-US" dirty="0"/>
              <a:t> 개인 및 그룹 루틴 관리와 </a:t>
            </a:r>
          </a:p>
          <a:p>
            <a:r>
              <a:rPr lang="ko-KR" altLang="en-US" dirty="0"/>
              <a:t>그룹 내 소통을 통한</a:t>
            </a:r>
            <a:r>
              <a:rPr lang="en-US" altLang="ko-KR" dirty="0"/>
              <a:t>/</a:t>
            </a:r>
            <a:r>
              <a:rPr lang="ko-KR" altLang="en-US" dirty="0"/>
              <a:t> 동기 부여 제공을 목표로 하고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이를 통해 사용자들은 효율적으로 루틴을 관리하고</a:t>
            </a:r>
            <a:r>
              <a:rPr lang="en-US" altLang="ko-KR" dirty="0"/>
              <a:t>, </a:t>
            </a:r>
            <a:r>
              <a:rPr lang="ko-KR" altLang="en-US" dirty="0"/>
              <a:t>그룹 기능을 통해 지속적인 동기 부여를 받을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993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루틴 관리에 대한 관심이 높아지면서</a:t>
            </a:r>
            <a:r>
              <a:rPr lang="en-US" altLang="ko-KR" dirty="0"/>
              <a:t>, </a:t>
            </a:r>
            <a:r>
              <a:rPr lang="ko-KR" altLang="en-US" dirty="0"/>
              <a:t>많은 사람들이</a:t>
            </a:r>
            <a:r>
              <a:rPr lang="en-US" altLang="ko-KR" dirty="0"/>
              <a:t>/</a:t>
            </a:r>
            <a:r>
              <a:rPr lang="ko-KR" altLang="en-US" dirty="0"/>
              <a:t> 친구들과 함께 루틴을 진행하거나</a:t>
            </a:r>
            <a:r>
              <a:rPr lang="en-US" altLang="ko-KR" dirty="0"/>
              <a:t>/ </a:t>
            </a:r>
          </a:p>
          <a:p>
            <a:r>
              <a:rPr lang="ko-KR" altLang="en-US" dirty="0"/>
              <a:t>같은 관심사를 가진 사람들과 그룹을 만들어</a:t>
            </a:r>
            <a:r>
              <a:rPr lang="en-US" altLang="ko-KR" dirty="0"/>
              <a:t>/</a:t>
            </a:r>
            <a:r>
              <a:rPr lang="ko-KR" altLang="en-US" dirty="0"/>
              <a:t> 루틴을 관리하고</a:t>
            </a:r>
            <a:r>
              <a:rPr lang="en-US" altLang="ko-KR" dirty="0"/>
              <a:t>/</a:t>
            </a:r>
          </a:p>
          <a:p>
            <a:r>
              <a:rPr lang="ko-KR" altLang="en-US" dirty="0"/>
              <a:t>자신의 루틴 성과를 통계로 확인하고자 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7563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사용자들의 니즈를 충족시키기 위해 </a:t>
            </a:r>
          </a:p>
          <a:p>
            <a:endParaRPr lang="ko-KR" altLang="en-US" dirty="0"/>
          </a:p>
          <a:p>
            <a:r>
              <a:rPr lang="ko-KR" altLang="en-US" dirty="0"/>
              <a:t>개인 루틴부터 그룹 루틴까지 함께 목표를 설정하고 </a:t>
            </a:r>
            <a:r>
              <a:rPr lang="ko-KR" altLang="en-US" dirty="0" err="1"/>
              <a:t>동기부여하며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꾸준히 루틴을 계획하고 관리할 수 있는 </a:t>
            </a:r>
            <a:r>
              <a:rPr lang="ko-KR" altLang="en-US" dirty="0" err="1"/>
              <a:t>루틴에이드</a:t>
            </a:r>
            <a:r>
              <a:rPr lang="ko-KR" altLang="en-US" dirty="0"/>
              <a:t> 어플을 개발하였습니다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2104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</a:t>
            </a:r>
            <a:r>
              <a:rPr lang="en-US" altLang="ko-KR" dirty="0"/>
              <a:t>, </a:t>
            </a:r>
            <a:r>
              <a:rPr lang="ko-KR" altLang="en-US" dirty="0"/>
              <a:t>시스템 아키텍처입니다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내부 서비스는 크게 루틴</a:t>
            </a:r>
            <a:r>
              <a:rPr lang="en-US" altLang="ko-KR" dirty="0"/>
              <a:t>, </a:t>
            </a:r>
            <a:r>
              <a:rPr lang="ko-KR" altLang="en-US" dirty="0"/>
              <a:t>그룹</a:t>
            </a:r>
            <a:r>
              <a:rPr lang="en-US" altLang="ko-KR" dirty="0"/>
              <a:t>, </a:t>
            </a:r>
            <a:r>
              <a:rPr lang="ko-KR" altLang="en-US" dirty="0"/>
              <a:t>루틴 통계 서비스로 나뉘며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외부 서비스와의 통신에는 카카오 로그인 </a:t>
            </a:r>
            <a:r>
              <a:rPr lang="en-US" altLang="ko-KR" dirty="0"/>
              <a:t>API</a:t>
            </a:r>
            <a:r>
              <a:rPr lang="ko-KR" altLang="en-US" dirty="0"/>
              <a:t>와 </a:t>
            </a:r>
            <a:r>
              <a:rPr lang="en-US" altLang="ko-KR" dirty="0"/>
              <a:t>Firebase Cloud Messaging</a:t>
            </a:r>
            <a:r>
              <a:rPr lang="ko-KR" altLang="en-US" dirty="0"/>
              <a:t>을 활용하였습니다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441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 보시는 이 화면은 시스템 구성도입니다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 err="1"/>
              <a:t>프론트엔드는</a:t>
            </a:r>
            <a:r>
              <a:rPr lang="ko-KR" altLang="en-US" dirty="0"/>
              <a:t> </a:t>
            </a:r>
            <a:r>
              <a:rPr lang="en-US" altLang="ko-KR" dirty="0"/>
              <a:t>Flutter</a:t>
            </a:r>
            <a:r>
              <a:rPr lang="ko-KR" altLang="en-US" dirty="0"/>
              <a:t>를</a:t>
            </a:r>
            <a:r>
              <a:rPr lang="en-US" altLang="ko-KR" dirty="0"/>
              <a:t>, </a:t>
            </a:r>
            <a:r>
              <a:rPr lang="ko-KR" altLang="en-US" dirty="0" err="1"/>
              <a:t>백엔드는</a:t>
            </a:r>
            <a:r>
              <a:rPr lang="ko-KR" altLang="en-US" dirty="0"/>
              <a:t> </a:t>
            </a:r>
            <a:r>
              <a:rPr lang="en-US" altLang="ko-KR" dirty="0"/>
              <a:t>Java </a:t>
            </a:r>
            <a:r>
              <a:rPr lang="ko-KR" altLang="en-US" dirty="0"/>
              <a:t>기반 </a:t>
            </a:r>
            <a:r>
              <a:rPr lang="en-US" altLang="ko-KR" dirty="0"/>
              <a:t>Spring Boot</a:t>
            </a:r>
            <a:r>
              <a:rPr lang="ko-KR" altLang="en-US" dirty="0"/>
              <a:t>를 이용하여 개발하였습니다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623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이어서 데이터베이스를 설계한 </a:t>
            </a:r>
            <a:r>
              <a:rPr lang="en-US" altLang="ko-KR" dirty="0"/>
              <a:t>ERD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다음과 같이 크게 유저</a:t>
            </a:r>
            <a:r>
              <a:rPr lang="en-US" altLang="ko-KR" dirty="0"/>
              <a:t>/ </a:t>
            </a:r>
            <a:r>
              <a:rPr lang="ko-KR" altLang="en-US" dirty="0"/>
              <a:t>그룹</a:t>
            </a:r>
            <a:r>
              <a:rPr lang="en-US" altLang="ko-KR" dirty="0"/>
              <a:t>/ </a:t>
            </a:r>
            <a:r>
              <a:rPr lang="ko-KR" altLang="en-US" dirty="0"/>
              <a:t>루틴 관련 테이블들로 각각 나뉘어 구성되어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601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</a:t>
            </a:r>
            <a:r>
              <a:rPr lang="en-US" altLang="ko-KR" dirty="0"/>
              <a:t>, </a:t>
            </a:r>
            <a:r>
              <a:rPr lang="ko-KR" altLang="en-US" dirty="0"/>
              <a:t>개발에 사용된 주요 특화 기술들에 대해 </a:t>
            </a:r>
            <a:r>
              <a:rPr lang="ko-KR" altLang="en-US" dirty="0" err="1"/>
              <a:t>설명드리겠습니다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 err="1"/>
              <a:t>프론트엔드는</a:t>
            </a:r>
            <a:r>
              <a:rPr lang="ko-KR" altLang="en-US" dirty="0"/>
              <a:t> 사용자 경험 향상을 위해 화면과 같은 다양한 </a:t>
            </a:r>
            <a:r>
              <a:rPr lang="en-US" altLang="ko-KR" dirty="0"/>
              <a:t>Flutter </a:t>
            </a:r>
            <a:r>
              <a:rPr lang="ko-KR" altLang="en-US" dirty="0"/>
              <a:t>라이브러리를 사용하여 개발하였습니다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833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카카오 로그인 </a:t>
            </a:r>
            <a:r>
              <a:rPr lang="en-US" altLang="ko-KR" dirty="0"/>
              <a:t>API</a:t>
            </a:r>
            <a:r>
              <a:rPr lang="ko-KR" altLang="en-US" dirty="0"/>
              <a:t>를 활용하여</a:t>
            </a:r>
            <a:r>
              <a:rPr lang="en-US" altLang="ko-KR" dirty="0"/>
              <a:t>, </a:t>
            </a:r>
            <a:r>
              <a:rPr lang="ko-KR" altLang="en-US" dirty="0"/>
              <a:t>화면에 보이는 절차에 따라 </a:t>
            </a:r>
            <a:endParaRPr lang="en-US" altLang="ko-KR" dirty="0"/>
          </a:p>
          <a:p>
            <a:r>
              <a:rPr lang="ko-KR" altLang="en-US" dirty="0"/>
              <a:t>사용자의 카카오 계정 정보를 가져와 서비스를 이용할 수 있도록 구현했습니다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681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사용자는 자신의 카카오 계정을 입력하고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프로필 이미지 등 </a:t>
            </a:r>
            <a:r>
              <a:rPr lang="en-US" altLang="ko-KR" dirty="0"/>
              <a:t>/</a:t>
            </a:r>
            <a:r>
              <a:rPr lang="ko-KR" altLang="en-US" dirty="0"/>
              <a:t> 선택적인 동의 항목을 활성화하여 손쉽게</a:t>
            </a:r>
            <a:r>
              <a:rPr lang="en-US" altLang="ko-KR" dirty="0"/>
              <a:t> </a:t>
            </a:r>
            <a:r>
              <a:rPr lang="ko-KR" altLang="en-US" dirty="0"/>
              <a:t>서비스에 가입할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063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이어서</a:t>
            </a:r>
            <a:r>
              <a:rPr lang="en-US" altLang="ko-KR" dirty="0"/>
              <a:t>, </a:t>
            </a:r>
            <a:r>
              <a:rPr lang="ko-KR" altLang="en-US" dirty="0"/>
              <a:t>루틴 에이드에서는 </a:t>
            </a:r>
            <a:r>
              <a:rPr lang="en-US" altLang="ko-KR" dirty="0"/>
              <a:t>Firebase Cloud Messaging </a:t>
            </a:r>
            <a:r>
              <a:rPr lang="ko-KR" altLang="en-US" dirty="0"/>
              <a:t>플랫폼을 활용해 </a:t>
            </a:r>
            <a:endParaRPr lang="en-US" altLang="ko-KR" dirty="0"/>
          </a:p>
          <a:p>
            <a:r>
              <a:rPr lang="ko-KR" altLang="en-US" dirty="0"/>
              <a:t>각 사용자 모바일 기기의 고유 토큰을 분석 및 처리하여</a:t>
            </a:r>
            <a:r>
              <a:rPr lang="en-US" altLang="ko-KR" dirty="0"/>
              <a:t>, </a:t>
            </a:r>
            <a:r>
              <a:rPr lang="ko-KR" altLang="en-US" dirty="0"/>
              <a:t>화면 속 절차에 따라 개별 맞춤형 푸시 알림을 제공합니다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233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다음으로는 서비스 주요 기능입니다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루틴 서비스에서는 개인 루틴을 관리하고</a:t>
            </a:r>
            <a:r>
              <a:rPr lang="en-US" altLang="ko-KR" dirty="0"/>
              <a:t>, </a:t>
            </a:r>
            <a:r>
              <a:rPr lang="ko-KR" altLang="en-US" dirty="0"/>
              <a:t>루틴을 수행하며 느낀 감정을 기록할 수 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또</a:t>
            </a:r>
            <a:r>
              <a:rPr lang="en-US" altLang="ko-KR" dirty="0"/>
              <a:t>, </a:t>
            </a:r>
            <a:r>
              <a:rPr lang="ko-KR" altLang="en-US" dirty="0"/>
              <a:t>루틴이 있는 날</a:t>
            </a:r>
            <a:r>
              <a:rPr lang="en-US" altLang="ko-KR" dirty="0"/>
              <a:t>, </a:t>
            </a:r>
            <a:r>
              <a:rPr lang="ko-KR" altLang="en-US" dirty="0"/>
              <a:t>매일 오전 </a:t>
            </a:r>
            <a:r>
              <a:rPr lang="en-US" altLang="ko-KR" dirty="0"/>
              <a:t>10</a:t>
            </a:r>
            <a:r>
              <a:rPr lang="ko-KR" altLang="en-US" dirty="0"/>
              <a:t>시에  푸시 알림을 전송하여 사용자가 루틴 잊지 않고 수행할 수 있도록 </a:t>
            </a:r>
            <a:r>
              <a:rPr lang="ko-KR" altLang="en-US" dirty="0" err="1"/>
              <a:t>돕습니다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9595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그룹 서비스에서는 그룹을 가입</a:t>
            </a:r>
            <a:r>
              <a:rPr lang="en-US" altLang="ko-KR" dirty="0"/>
              <a:t>, </a:t>
            </a:r>
            <a:r>
              <a:rPr lang="ko-KR" altLang="en-US" dirty="0"/>
              <a:t>생성이 가능하며</a:t>
            </a:r>
            <a:r>
              <a:rPr lang="en-US" altLang="ko-KR" dirty="0"/>
              <a:t>,</a:t>
            </a:r>
            <a:r>
              <a:rPr lang="ko-KR" altLang="en-US" dirty="0"/>
              <a:t> 그룹원들과 함께 루틴을 수행할 수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그룹 채팅을 통한 실시간 소통 및 피드백이 가능합니다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229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루틴 통계 서비스는 캘린더와 카테고리 통계로 제공됩니다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사용자가 수행한 루틴은 총 </a:t>
            </a:r>
            <a:r>
              <a:rPr lang="en-US" altLang="ko-KR" dirty="0"/>
              <a:t>4</a:t>
            </a:r>
            <a:r>
              <a:rPr lang="ko-KR" altLang="en-US" dirty="0"/>
              <a:t>단계의 색상 강도로 캘린더에 표시되어 루틴 </a:t>
            </a:r>
            <a:r>
              <a:rPr lang="ko-KR" altLang="en-US" dirty="0" err="1"/>
              <a:t>수행률을</a:t>
            </a:r>
            <a:r>
              <a:rPr lang="ko-KR" altLang="en-US" dirty="0"/>
              <a:t> 한눈에 파악할 수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카테고리별 </a:t>
            </a:r>
            <a:r>
              <a:rPr lang="ko-KR" altLang="en-US" dirty="0" err="1"/>
              <a:t>수행률은</a:t>
            </a:r>
            <a:r>
              <a:rPr lang="ko-KR" altLang="en-US" dirty="0"/>
              <a:t> 원형 그래프로 제공되어 어떤 카테고리의 루틴을 많이 수행하였는지 확인할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1726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kern="0" spc="-50" dirty="0"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더 자세한 기능은 </a:t>
            </a:r>
            <a:r>
              <a:rPr lang="en-US" altLang="ko-KR" sz="1800" kern="0" spc="-50" dirty="0"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800" kern="0" spc="-50" dirty="0"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서비스 시연 영상을 통해 보여드리도록 하겠습니다</a:t>
            </a:r>
            <a:r>
              <a:rPr lang="en-US" altLang="ko-KR" sz="1800" kern="0" spc="-50" dirty="0">
                <a:solidFill>
                  <a:srgbClr val="000000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817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마지막으로</a:t>
            </a:r>
            <a:r>
              <a:rPr lang="en-US" altLang="ko-KR" dirty="0"/>
              <a:t>, </a:t>
            </a:r>
            <a:r>
              <a:rPr lang="ko-KR" altLang="en-US" dirty="0"/>
              <a:t>결론과 향후 계획에 대해 말씀드리겠습니다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사용자들이 루틴을 효과적으로 관리하고 목표를 달성할 수 있도록 </a:t>
            </a:r>
            <a:r>
              <a:rPr lang="ko-KR" altLang="en-US" dirty="0" err="1"/>
              <a:t>루틴에이드</a:t>
            </a:r>
            <a:r>
              <a:rPr lang="ko-KR" altLang="en-US" dirty="0"/>
              <a:t> 개발을 진행하였습니다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끝으로</a:t>
            </a:r>
            <a:r>
              <a:rPr lang="en-US" altLang="ko-KR" dirty="0"/>
              <a:t>, </a:t>
            </a:r>
            <a:r>
              <a:rPr lang="ko-KR" altLang="en-US" dirty="0"/>
              <a:t>저희 팀은 루틴 에이드 서비스를 더욱 개선하고 발전시키기 위해 다음과 같은 기능 확장을 진행할 예정입니다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맞춤형 루틴 추천 기능을 추가하여 사용자 데이터를 기반으로 사용자 맞춤형 루틴을 추천할 예정이며</a:t>
            </a:r>
            <a:r>
              <a:rPr lang="en-US" altLang="ko-KR" dirty="0"/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kern="0" spc="-10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더욱 세부적인 루틴 수행이 가능하도록</a:t>
            </a:r>
            <a:r>
              <a:rPr lang="en-US" altLang="ko-KR" sz="1800" kern="0" spc="-10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 </a:t>
            </a:r>
            <a:r>
              <a:rPr lang="ko-KR" altLang="en-US" sz="1800" kern="0" spc="-10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루틴의 반복 횟수를 제한하거나 특정 일자를 선택할 수 있는 기능을 추가하여</a:t>
            </a:r>
            <a:r>
              <a:rPr lang="en-US" altLang="ko-KR" sz="1800" kern="0" spc="-10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800" kern="0" spc="-10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사용자가 자신의 일정에 맞게 루틴을 더 유연하게 관리할 수 </a:t>
            </a:r>
            <a:r>
              <a:rPr lang="ko-KR" altLang="en-US" sz="1800" kern="0" spc="-10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있도록 구현하고자 합니다</a:t>
            </a:r>
            <a:r>
              <a:rPr lang="en-US" altLang="ko-KR" sz="1800" kern="0" spc="-10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.</a:t>
            </a:r>
            <a:endParaRPr lang="ko-KR" altLang="en-US" sz="1800" kern="0" spc="-100" dirty="0">
              <a:solidFill>
                <a:srgbClr val="000000"/>
              </a:solidFill>
              <a:effectLst/>
              <a:latin typeface="한양신명조"/>
            </a:endParaRP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4561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이상으로 팀 </a:t>
            </a:r>
            <a:r>
              <a:rPr lang="en-US" altLang="ko-KR" dirty="0"/>
              <a:t>ACE</a:t>
            </a:r>
            <a:r>
              <a:rPr lang="ko-KR" altLang="en-US" dirty="0"/>
              <a:t>의 </a:t>
            </a:r>
            <a:r>
              <a:rPr lang="ko-KR" altLang="en-US" dirty="0" err="1"/>
              <a:t>루틴에이드</a:t>
            </a:r>
            <a:r>
              <a:rPr lang="ko-KR" altLang="en-US" dirty="0"/>
              <a:t> 앱 개발 발표를 마치겠습니다</a:t>
            </a:r>
            <a:r>
              <a:rPr lang="en-US" altLang="ko-KR" dirty="0"/>
              <a:t>. </a:t>
            </a:r>
            <a:r>
              <a:rPr lang="ko-KR" altLang="en-US" dirty="0"/>
              <a:t>감사합니다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22106-4F2A-4202-9308-EF5745E397B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68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2399E3-38AC-AC94-19FC-7D11AA90B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F45FE19-97A7-7C7C-6EF8-CEEA66C28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961ECF-A346-91BD-63D4-C1395F37C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EDA6E-BB40-4657-A26E-BB5CF14A915D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D70509F-8F22-90C0-12B7-A0692E29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CC1B0C-F9C1-BAB2-F6AA-7F9F233F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38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8F54DB-A8FD-93D5-FA87-66E049B78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3A208F-E4A8-8760-0969-D17392837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7430CD-9E8F-D32C-8275-A1A52D54F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E48D-0427-433E-8612-1B5F517E476A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6CCAE4A-8F8D-7693-EE77-470DC152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2084B9-9F8E-F46A-9E79-45A30E43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86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DE5A3D-9504-A3D9-59DF-D2CF7F971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909D18-0F19-2D49-A1E8-D699E1F56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5EE065-6107-F858-F3DB-8EC12088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213B-A188-4490-A97E-5058F03E002E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80D996-946B-7101-2FFA-6166546F6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17FB76A-932D-267E-D1A9-105C8F7BF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90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7821FF-D04E-91C6-A513-1864BA4F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207E03-F6BA-CAC9-5C53-301F9BB73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9131CF0-6B14-F34C-3D99-69922D830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16E238-6420-1A10-592C-41ACE0BDD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912AA-F4DF-4ADF-A713-CE859DFC2834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F23084-6501-B514-77BB-13E083B3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FD0C35-0912-65B4-64F5-710369057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5501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505029-055D-7537-3BCC-09D0C6AA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55793C-A35E-F96F-5E5A-265EFF1A4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698CCB9-B77F-A196-6511-907C393B1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49BE089-63D7-1BB0-8AA8-931A6636F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1EBB6F3-BE05-1853-4494-DD6A4522DD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65DACDD-A74D-769A-D87A-848CB41D1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9918-1E97-4440-8ECB-AE34CBC9CE02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2DF65C-1A89-C789-CA22-02EEFF7A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BB7FAFF-2117-3526-30B2-9DC338AFD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431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8021E8-9CA4-5719-399E-C16DD26F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C158867-B212-68AE-4357-58E5A6FD1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1B6C-93B4-4F12-B337-2B1DBA56DAED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19B50AD-E311-9DF2-588B-BF628614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4FD3F33-E875-E37E-C1C4-926ADA466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70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E4F1FC9-171D-D66E-73B8-638C8F827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5C14E-2641-458B-9260-B410ECB047C1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F315022-9C25-DE7C-71DD-22FC9FEE2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825F15-4F38-B96C-DC47-A2E4978F9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643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E3B38B-FC87-8BC2-95B2-AC5269165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A94CD0-2005-9B7B-190C-B3B2FD45E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4BC74A-2A5B-228B-CFB6-27841FD01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48ABEB-21F9-59FE-CFEC-FA44BCDF0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60956-C9A3-4456-AB18-3478D490E221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315E32-7C1C-2387-1379-56ECF12A5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DA99E82-529D-CE98-B939-F999F21E3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39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9BCAC4-8A2C-A83B-9516-8706FFCD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8192BD2-BC4C-CB17-3F4F-80656301D9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48447A8-410A-B1F3-CB0A-8FA14AE9F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8DD15-A7C6-9E5C-065B-AF2CB272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E4EA-C836-4E2D-92E9-5454834F8CB2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FC00DFB-C4FC-8274-F440-8B3BE6D25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D8F970B-C6D6-7C7D-A96F-0E5E5C3C7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8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CA72C0-99DE-5FCA-0560-B89E860AE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3EE3F4-D738-EE54-538E-196115250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B6ECCC-ED6C-074A-95E7-7015F4339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EB314-6334-492C-A2AA-BB246B44F918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EE2A03-7E0D-AC16-F2F9-577357F3F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3911F8-9C6F-D70E-3396-0A49AFDB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8491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C66F2BF-FA4A-A54B-5BFF-A530CB04D2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A00729C-214E-75A6-8110-A75DCCC2E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86CBD1F-7A30-0E5C-D7DB-A7E8CE7E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0B0AA-19DB-4CB0-B457-B0401463C753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417DF2-8EA0-7991-0E8D-844BBA7F0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971764-496D-E805-5848-51F39DC2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02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13999D8-51B7-3412-64AF-412391F5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8831EF4-9A43-599B-E4DD-A23474B90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2A7C65-1453-427B-6F39-5E0F3D18E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22C9F-CBDC-4F76-91A4-2CBB2BA9BC45}" type="datetime1">
              <a:rPr lang="ko-KR" altLang="en-US" smtClean="0"/>
              <a:t>2024-11-11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427B33F-4DC3-075B-7A34-420D729496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1FBDBE-CF7F-EEA9-4DCC-6F78F87B2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7291C-900C-413A-AB65-31AC1508E6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726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578F3-6A1D-004B-8A6E-F14CBA426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6DAC35A-DFE6-78C3-4CED-4F2C2B347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584C8B-1FD6-2FA1-A607-986F0C910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098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6FB7CB4-5732-60BE-D95B-39ABDE435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7F21B7-8674-1368-3A06-9E45F917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80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1B126-3B47-CC32-63F1-85C21E618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2FD25B6-A580-EC8A-E6D7-2F063D782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902201-D84F-D7D2-AADA-51A2CAA4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85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5344-C207-DA62-21E4-6A2F70276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330D76-AACE-4D57-F79E-39746289A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1C6436-66A5-FB0B-9E75-1EC25DCF0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464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27C2-DF92-5550-EFD3-0C7460B30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7001C0-14CA-B537-DA2C-B180FAD6E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45265C-A024-59A0-51C9-05333F4C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814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FC4B-33B4-63DE-8AE0-A0882AEB8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18E0958-0152-BD42-625A-D45A2653A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A1DA37-3ADC-0DB6-29B0-76E0F97B7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6108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8B0C-A01E-AB94-CEAC-33A9CD089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A3C1F1-780B-C372-F449-653E988BD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1F51056-8526-4DA8-9152-D5F7D8563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04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D8037-E108-5F39-F60D-18BA74D11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7199E01-1CDC-DF02-98DB-ADCE1D0D7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D8938B-7C11-5453-7F52-69AC0841E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831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24167-B496-270C-877A-D952BFB5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19432B4-BFB7-6B91-D00B-8210CA513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B17F5A2-743E-E416-7935-8857A1EB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14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AFFA9-530D-0F29-7CFD-C16B7DEED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DA72D07-F2C6-79B8-EA87-36A2A52F0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179D4CC-2127-5823-4029-8F354C636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34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4AAFF-A376-4D12-43EE-D7B7F3004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CC3C99C-DD1F-AF83-5637-C39F0BA07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1C67E1A-9BE4-3A70-6BC9-A4C0E0C3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83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35C33-5CDF-B638-9968-0F3A6C13F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491C7FD-EFA1-5C11-969B-A79BF7741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1A55B2-F6F3-6A8D-5FE9-8356F9A0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311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99BB3-C10D-7F48-40D1-DB0DB9650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7B5AE55-D03B-6485-FED2-6AA1414FE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65F79F9-ABE7-D27B-4D85-94BF8FFE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9022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E2B6B-C314-BB2F-FF38-D882B321E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8E4D21-9FA8-37B4-B1DB-B309F91B0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578FE2-FFE0-7FF0-7105-BF4CC8C1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83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DDB3-3BE0-EF8C-A02F-91D0A6C5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B202CB0-399B-A5C8-3417-46420BA4D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5AF9AE4-BC08-3A39-8210-82CA5A5F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8637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60AA-7931-6DBF-BD9A-C4CFDB4A3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974D5BD-2E85-808E-A9AA-406FD58D5D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055199B-699B-FAD1-95AD-9F6F2CC9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2" name="최종-루틴에이드 시연영상 데모의 사본 (1)">
            <a:hlinkClick r:id="" action="ppaction://media"/>
            <a:extLst>
              <a:ext uri="{FF2B5EF4-FFF2-40B4-BE49-F238E27FC236}">
                <a16:creationId xmlns:a16="http://schemas.microsoft.com/office/drawing/2014/main" id="{69779072-F0EB-4255-BE83-D3A9467B09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1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2CA40-4A41-4FBF-056C-36457E943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9F595D-C80F-C870-EF91-51452CA6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6C9B406-BD9E-4BED-B765-DF575E481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06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1F202-198D-BEF5-87D7-2FEB4FCEE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4C7902E-7353-59F4-6F59-1BA901544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3C7845C-7E08-1265-EFBF-DF372752F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7291C-900C-413A-AB65-31AC1508E614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429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548</Words>
  <Application>Microsoft Office PowerPoint</Application>
  <PresentationFormat>와이드스크린</PresentationFormat>
  <Paragraphs>86</Paragraphs>
  <Slides>18</Slides>
  <Notes>17</Notes>
  <HiddenSlides>0</HiddenSlides>
  <MMClips>1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나눔고딕</vt:lpstr>
      <vt:lpstr>맑은 고딕</vt:lpstr>
      <vt:lpstr>한양신명조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현지 이</dc:creator>
  <cp:lastModifiedBy>west0134@naver.com</cp:lastModifiedBy>
  <cp:revision>23</cp:revision>
  <dcterms:created xsi:type="dcterms:W3CDTF">2024-11-08T17:36:07Z</dcterms:created>
  <dcterms:modified xsi:type="dcterms:W3CDTF">2024-11-11T10:02:59Z</dcterms:modified>
</cp:coreProperties>
</file>