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81" r:id="rId2"/>
    <p:sldId id="256" r:id="rId3"/>
    <p:sldId id="257" r:id="rId4"/>
    <p:sldId id="258" r:id="rId5"/>
    <p:sldId id="259" r:id="rId6"/>
    <p:sldId id="260" r:id="rId7"/>
    <p:sldId id="261" r:id="rId8"/>
    <p:sldId id="262" r:id="rId9"/>
    <p:sldId id="263" r:id="rId10"/>
    <p:sldId id="264" r:id="rId11"/>
    <p:sldId id="266" r:id="rId12"/>
    <p:sldId id="283" r:id="rId13"/>
    <p:sldId id="284" r:id="rId14"/>
    <p:sldId id="285" r:id="rId15"/>
    <p:sldId id="282" r:id="rId16"/>
    <p:sldId id="267" r:id="rId17"/>
    <p:sldId id="268" r:id="rId18"/>
    <p:sldId id="269" r:id="rId19"/>
    <p:sldId id="270" r:id="rId20"/>
    <p:sldId id="271" r:id="rId21"/>
    <p:sldId id="272"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9B30D6-6D51-451E-881B-2A8B017D434F}" type="datetimeFigureOut">
              <a:rPr lang="en-US" smtClean="0"/>
              <a:pPr/>
              <a:t>8/15/2005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246B412-A5A7-4BBE-B760-5CA3B0D6B0E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246B412-A5A7-4BBE-B760-5CA3B0D6B0E7}"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627F607-398C-4623-AD5E-9E0C8942DCC8}" type="datetime1">
              <a:rPr lang="en-US" smtClean="0"/>
              <a:pPr/>
              <a:t>8/15/2005</a:t>
            </a:fld>
            <a:endParaRPr lang="en-US"/>
          </a:p>
        </p:txBody>
      </p:sp>
      <p:sp>
        <p:nvSpPr>
          <p:cNvPr id="19" name="Footer Placeholder 18"/>
          <p:cNvSpPr>
            <a:spLocks noGrp="1"/>
          </p:cNvSpPr>
          <p:nvPr>
            <p:ph type="ftr" sz="quarter" idx="11"/>
          </p:nvPr>
        </p:nvSpPr>
        <p:spPr/>
        <p:txBody>
          <a:bodyPr/>
          <a:lstStyle/>
          <a:p>
            <a:r>
              <a:rPr lang="en-US" smtClean="0"/>
              <a:t>Prepared by: Dipakbhai V.Parikh</a:t>
            </a:r>
            <a:endParaRPr lang="en-US"/>
          </a:p>
        </p:txBody>
      </p:sp>
      <p:sp>
        <p:nvSpPr>
          <p:cNvPr id="27" name="Slide Number Placeholder 26"/>
          <p:cNvSpPr>
            <a:spLocks noGrp="1"/>
          </p:cNvSpPr>
          <p:nvPr>
            <p:ph type="sldNum" sz="quarter" idx="12"/>
          </p:nvPr>
        </p:nvSpPr>
        <p:spPr/>
        <p:txBody>
          <a:bodyPr/>
          <a:lstStyle/>
          <a:p>
            <a:fld id="{64521857-FF84-43F1-83B5-0DC4A71CFF4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comb dir="vert"/>
    <p:sndAc>
      <p:stSnd>
        <p:snd r:embed="rId1" name="suction.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89089A-EEDD-427C-8B6E-6C0EA843927F}" type="datetime1">
              <a:rPr lang="en-US" smtClean="0"/>
              <a:pPr/>
              <a:t>8/15/2005</a:t>
            </a:fld>
            <a:endParaRPr lang="en-US"/>
          </a:p>
        </p:txBody>
      </p:sp>
      <p:sp>
        <p:nvSpPr>
          <p:cNvPr id="5" name="Footer Placeholder 4"/>
          <p:cNvSpPr>
            <a:spLocks noGrp="1"/>
          </p:cNvSpPr>
          <p:nvPr>
            <p:ph type="ftr" sz="quarter" idx="11"/>
          </p:nvPr>
        </p:nvSpPr>
        <p:spPr/>
        <p:txBody>
          <a:bodyPr/>
          <a:lstStyle/>
          <a:p>
            <a:r>
              <a:rPr lang="en-US" smtClean="0"/>
              <a:t>Prepared by: Dipakbhai V.Parikh</a:t>
            </a:r>
            <a:endParaRPr lang="en-US"/>
          </a:p>
        </p:txBody>
      </p:sp>
      <p:sp>
        <p:nvSpPr>
          <p:cNvPr id="6" name="Slide Number Placeholder 5"/>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C02ADB6-7410-4B5F-AD4E-223D58BFA353}" type="datetime1">
              <a:rPr lang="en-US" smtClean="0"/>
              <a:pPr/>
              <a:t>8/15/2005</a:t>
            </a:fld>
            <a:endParaRPr lang="en-US"/>
          </a:p>
        </p:txBody>
      </p:sp>
      <p:sp>
        <p:nvSpPr>
          <p:cNvPr id="5" name="Footer Placeholder 4"/>
          <p:cNvSpPr>
            <a:spLocks noGrp="1"/>
          </p:cNvSpPr>
          <p:nvPr>
            <p:ph type="ftr" sz="quarter" idx="11"/>
          </p:nvPr>
        </p:nvSpPr>
        <p:spPr/>
        <p:txBody>
          <a:bodyPr/>
          <a:lstStyle/>
          <a:p>
            <a:r>
              <a:rPr lang="en-US" smtClean="0"/>
              <a:t>Prepared by: Dipakbhai V.Parikh</a:t>
            </a:r>
            <a:endParaRPr lang="en-US"/>
          </a:p>
        </p:txBody>
      </p:sp>
      <p:sp>
        <p:nvSpPr>
          <p:cNvPr id="6" name="Slide Number Placeholder 5"/>
          <p:cNvSpPr>
            <a:spLocks noGrp="1"/>
          </p:cNvSpPr>
          <p:nvPr>
            <p:ph type="sldNum" sz="quarter" idx="12"/>
          </p:nvPr>
        </p:nvSpPr>
        <p:spPr/>
        <p:txBody>
          <a:bodyPr/>
          <a:lstStyle/>
          <a:p>
            <a:fld id="{64521857-FF84-43F1-83B5-0DC4A71CFF4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slow">
    <p:comb dir="vert"/>
    <p:sndAc>
      <p:stSnd>
        <p:snd r:embed="rId1" name="suction.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690F486-0380-4ED5-BBC3-77AFC6790360}" type="datetime1">
              <a:rPr lang="en-US" smtClean="0"/>
              <a:pPr/>
              <a:t>8/15/2005</a:t>
            </a:fld>
            <a:endParaRPr lang="en-US"/>
          </a:p>
        </p:txBody>
      </p:sp>
      <p:sp>
        <p:nvSpPr>
          <p:cNvPr id="6" name="Footer Placeholder 5"/>
          <p:cNvSpPr>
            <a:spLocks noGrp="1"/>
          </p:cNvSpPr>
          <p:nvPr>
            <p:ph type="ftr" sz="quarter" idx="11"/>
          </p:nvPr>
        </p:nvSpPr>
        <p:spPr/>
        <p:txBody>
          <a:bodyPr/>
          <a:lstStyle/>
          <a:p>
            <a:r>
              <a:rPr lang="en-US" smtClean="0"/>
              <a:t>Prepared by: Dipakbhai V.Parikh</a:t>
            </a:r>
            <a:endParaRPr lang="en-US"/>
          </a:p>
        </p:txBody>
      </p:sp>
      <p:sp>
        <p:nvSpPr>
          <p:cNvPr id="7" name="Slide Number Placeholder 6"/>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EE5CF18-6D15-4AEA-8A05-D10E8CF8B219}" type="datetime1">
              <a:rPr lang="en-US" smtClean="0"/>
              <a:pPr/>
              <a:t>8/15/2005</a:t>
            </a:fld>
            <a:endParaRPr lang="en-US"/>
          </a:p>
        </p:txBody>
      </p:sp>
      <p:sp>
        <p:nvSpPr>
          <p:cNvPr id="8" name="Footer Placeholder 7"/>
          <p:cNvSpPr>
            <a:spLocks noGrp="1"/>
          </p:cNvSpPr>
          <p:nvPr>
            <p:ph type="ftr" sz="quarter" idx="11"/>
          </p:nvPr>
        </p:nvSpPr>
        <p:spPr/>
        <p:txBody>
          <a:bodyPr/>
          <a:lstStyle/>
          <a:p>
            <a:r>
              <a:rPr lang="en-US" smtClean="0"/>
              <a:t>Prepared by: Dipakbhai V.Parikh</a:t>
            </a:r>
            <a:endParaRPr lang="en-US"/>
          </a:p>
        </p:txBody>
      </p:sp>
      <p:sp>
        <p:nvSpPr>
          <p:cNvPr id="9" name="Slide Number Placeholder 8"/>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CB2F371-781E-462A-BF58-553C2075374A}" type="datetime1">
              <a:rPr lang="en-US" smtClean="0"/>
              <a:pPr/>
              <a:t>8/15/2005</a:t>
            </a:fld>
            <a:endParaRPr lang="en-US"/>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
        <p:nvSpPr>
          <p:cNvPr id="5" name="Slide Number Placeholder 4"/>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6EACE6-6933-469E-8D8D-1ACF0A1EC10E}" type="datetime1">
              <a:rPr lang="en-US" smtClean="0"/>
              <a:pPr/>
              <a:t>8/15/2005</a:t>
            </a:fld>
            <a:endParaRPr lang="en-US"/>
          </a:p>
        </p:txBody>
      </p:sp>
      <p:sp>
        <p:nvSpPr>
          <p:cNvPr id="3" name="Footer Placeholder 2"/>
          <p:cNvSpPr>
            <a:spLocks noGrp="1"/>
          </p:cNvSpPr>
          <p:nvPr>
            <p:ph type="ftr" sz="quarter" idx="11"/>
          </p:nvPr>
        </p:nvSpPr>
        <p:spPr/>
        <p:txBody>
          <a:bodyPr/>
          <a:lstStyle/>
          <a:p>
            <a:r>
              <a:rPr lang="en-US" smtClean="0"/>
              <a:t>Prepared by: Dipakbhai V.Parikh</a:t>
            </a:r>
            <a:endParaRPr lang="en-US"/>
          </a:p>
        </p:txBody>
      </p:sp>
      <p:sp>
        <p:nvSpPr>
          <p:cNvPr id="4" name="Slide Number Placeholder 3"/>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B355948-523B-49E5-944D-99CFC4C84E9B}" type="datetime1">
              <a:rPr lang="en-US" smtClean="0"/>
              <a:pPr/>
              <a:t>8/15/2005</a:t>
            </a:fld>
            <a:endParaRPr lang="en-US"/>
          </a:p>
        </p:txBody>
      </p:sp>
      <p:sp>
        <p:nvSpPr>
          <p:cNvPr id="6" name="Footer Placeholder 5"/>
          <p:cNvSpPr>
            <a:spLocks noGrp="1"/>
          </p:cNvSpPr>
          <p:nvPr>
            <p:ph type="ftr" sz="quarter" idx="11"/>
          </p:nvPr>
        </p:nvSpPr>
        <p:spPr/>
        <p:txBody>
          <a:bodyPr/>
          <a:lstStyle/>
          <a:p>
            <a:r>
              <a:rPr lang="en-US" smtClean="0"/>
              <a:t>Prepared by: Dipakbhai V.Parikh</a:t>
            </a:r>
            <a:endParaRPr lang="en-US"/>
          </a:p>
        </p:txBody>
      </p:sp>
      <p:sp>
        <p:nvSpPr>
          <p:cNvPr id="7" name="Slide Number Placeholder 6"/>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1F451D8-FE58-48F6-82CF-64D91FAD5779}" type="datetime1">
              <a:rPr lang="en-US" smtClean="0"/>
              <a:pPr/>
              <a:t>8/15/2005</a:t>
            </a:fld>
            <a:endParaRPr lang="en-US"/>
          </a:p>
        </p:txBody>
      </p:sp>
      <p:sp>
        <p:nvSpPr>
          <p:cNvPr id="6" name="Footer Placeholder 5"/>
          <p:cNvSpPr>
            <a:spLocks noGrp="1"/>
          </p:cNvSpPr>
          <p:nvPr>
            <p:ph type="ftr" sz="quarter" idx="11"/>
          </p:nvPr>
        </p:nvSpPr>
        <p:spPr/>
        <p:txBody>
          <a:bodyPr/>
          <a:lstStyle/>
          <a:p>
            <a:r>
              <a:rPr lang="en-US" smtClean="0"/>
              <a:t>Prepared by: Dipakbhai V.Parikh</a:t>
            </a:r>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4521857-FF84-43F1-83B5-0DC4A71CFF4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comb dir="vert"/>
    <p:sndAc>
      <p:stSnd>
        <p:snd r:embed="rId1" name="suction.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772606-AEDD-4BFA-985C-310C2B843274}" type="datetime1">
              <a:rPr lang="en-US" smtClean="0"/>
              <a:pPr/>
              <a:t>8/15/2005</a:t>
            </a:fld>
            <a:endParaRPr lang="en-US"/>
          </a:p>
        </p:txBody>
      </p:sp>
      <p:sp>
        <p:nvSpPr>
          <p:cNvPr id="5" name="Footer Placeholder 4"/>
          <p:cNvSpPr>
            <a:spLocks noGrp="1"/>
          </p:cNvSpPr>
          <p:nvPr>
            <p:ph type="ftr" sz="quarter" idx="11"/>
          </p:nvPr>
        </p:nvSpPr>
        <p:spPr/>
        <p:txBody>
          <a:bodyPr/>
          <a:lstStyle/>
          <a:p>
            <a:r>
              <a:rPr lang="en-US" smtClean="0"/>
              <a:t>Prepared by: Dipakbhai V.Parikh</a:t>
            </a:r>
            <a:endParaRPr lang="en-US"/>
          </a:p>
        </p:txBody>
      </p:sp>
      <p:sp>
        <p:nvSpPr>
          <p:cNvPr id="6" name="Slide Number Placeholder 5"/>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E596486-2930-43DB-A33B-EAF649BB5EFB}" type="datetime1">
              <a:rPr lang="en-US" smtClean="0"/>
              <a:pPr/>
              <a:t>8/15/2005</a:t>
            </a:fld>
            <a:endParaRPr lang="en-US"/>
          </a:p>
        </p:txBody>
      </p:sp>
      <p:sp>
        <p:nvSpPr>
          <p:cNvPr id="5" name="Footer Placeholder 4"/>
          <p:cNvSpPr>
            <a:spLocks noGrp="1"/>
          </p:cNvSpPr>
          <p:nvPr>
            <p:ph type="ftr" sz="quarter" idx="11"/>
          </p:nvPr>
        </p:nvSpPr>
        <p:spPr/>
        <p:txBody>
          <a:bodyPr/>
          <a:lstStyle/>
          <a:p>
            <a:r>
              <a:rPr lang="en-US" smtClean="0"/>
              <a:t>Prepared by: Dipakbhai V.Parikh</a:t>
            </a:r>
            <a:endParaRPr lang="en-US"/>
          </a:p>
        </p:txBody>
      </p:sp>
      <p:sp>
        <p:nvSpPr>
          <p:cNvPr id="6" name="Slide Number Placeholder 5"/>
          <p:cNvSpPr>
            <a:spLocks noGrp="1"/>
          </p:cNvSpPr>
          <p:nvPr>
            <p:ph type="sldNum" sz="quarter" idx="12"/>
          </p:nvPr>
        </p:nvSpPr>
        <p:spPr/>
        <p:txBody>
          <a:bodyPr/>
          <a:lstStyle/>
          <a:p>
            <a:fld id="{64521857-FF84-43F1-83B5-0DC4A71CFF4C}" type="slidenum">
              <a:rPr lang="en-US" smtClean="0"/>
              <a:pPr/>
              <a:t>‹#›</a:t>
            </a:fld>
            <a:endParaRPr lang="en-US"/>
          </a:p>
        </p:txBody>
      </p:sp>
    </p:spTree>
  </p:cSld>
  <p:clrMapOvr>
    <a:masterClrMapping/>
  </p:clrMapOvr>
  <p:transition spd="slow">
    <p:comb dir="vert"/>
    <p:sndAc>
      <p:stSnd>
        <p:snd r:embed="rId1" name="suction.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E7475A5-B6C7-4A07-A5D5-13023A9B5E26}" type="datetime1">
              <a:rPr lang="en-US" smtClean="0"/>
              <a:pPr/>
              <a:t>8/15/2005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Prepared by: Dipakbhai V.Parikh</a:t>
            </a: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4521857-FF84-43F1-83B5-0DC4A71CFF4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comb dir="vert"/>
    <p:sndAc>
      <p:stSnd>
        <p:snd r:embed="rId13" name="suction.wav" builtIn="1"/>
      </p:stSnd>
    </p:sndAc>
  </p:transition>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audio" Target="../media/audio1.wav"/><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lnSpcReduction="20000"/>
          </a:bodyPr>
          <a:lstStyle/>
          <a:p>
            <a:pPr algn="l"/>
            <a:r>
              <a:rPr lang="en-US" sz="4000" dirty="0" smtClean="0"/>
              <a:t>         </a:t>
            </a:r>
            <a:endParaRPr lang="en-US" sz="4000" b="1" i="1" u="sng" dirty="0" smtClean="0"/>
          </a:p>
          <a:p>
            <a:pPr algn="l"/>
            <a:r>
              <a:rPr lang="en-US" sz="4000" dirty="0" smtClean="0"/>
              <a:t>      </a:t>
            </a:r>
          </a:p>
          <a:p>
            <a:pPr algn="l"/>
            <a:r>
              <a:rPr lang="en-US" sz="4000" dirty="0" smtClean="0"/>
              <a:t>        Prepared  By: </a:t>
            </a:r>
            <a:r>
              <a:rPr lang="en-US" sz="4000" dirty="0" err="1" smtClean="0"/>
              <a:t>Dipak</a:t>
            </a:r>
            <a:r>
              <a:rPr lang="en-US" sz="4000" dirty="0" smtClean="0"/>
              <a:t> V. Parikh</a:t>
            </a:r>
          </a:p>
          <a:p>
            <a:pPr algn="l"/>
            <a:r>
              <a:rPr lang="en-US" sz="4000" dirty="0" smtClean="0"/>
              <a:t>                                Principal,</a:t>
            </a:r>
          </a:p>
          <a:p>
            <a:pPr algn="l"/>
            <a:r>
              <a:rPr lang="en-US" sz="4000" dirty="0" smtClean="0"/>
              <a:t>                                </a:t>
            </a:r>
            <a:r>
              <a:rPr lang="en-US" sz="4000" dirty="0" err="1" smtClean="0"/>
              <a:t>Vakal</a:t>
            </a:r>
            <a:r>
              <a:rPr lang="en-US" sz="4000" dirty="0" smtClean="0"/>
              <a:t> </a:t>
            </a:r>
            <a:r>
              <a:rPr lang="en-US" sz="4000" dirty="0" err="1" smtClean="0"/>
              <a:t>Vidyalaya</a:t>
            </a:r>
            <a:r>
              <a:rPr lang="en-US" sz="4000" dirty="0" smtClean="0"/>
              <a:t>,</a:t>
            </a:r>
          </a:p>
          <a:p>
            <a:pPr algn="l"/>
            <a:r>
              <a:rPr lang="en-US" sz="4000" dirty="0" smtClean="0"/>
              <a:t>                                 </a:t>
            </a:r>
            <a:r>
              <a:rPr lang="en-US" sz="4000" dirty="0" err="1" smtClean="0"/>
              <a:t>Refinary</a:t>
            </a:r>
            <a:r>
              <a:rPr lang="en-US" sz="4000" dirty="0" smtClean="0"/>
              <a:t> Road, </a:t>
            </a:r>
            <a:r>
              <a:rPr lang="en-US" sz="4000" dirty="0" err="1" smtClean="0"/>
              <a:t>Bajuwa</a:t>
            </a:r>
            <a:r>
              <a:rPr lang="en-US" sz="4000" dirty="0" smtClean="0"/>
              <a:t>.</a:t>
            </a:r>
          </a:p>
          <a:p>
            <a:pPr algn="l"/>
            <a:r>
              <a:rPr lang="en-US" sz="4000" dirty="0" smtClean="0"/>
              <a:t>                                 Baroda</a:t>
            </a:r>
          </a:p>
          <a:p>
            <a:pPr algn="l"/>
            <a:r>
              <a:rPr lang="en-US" sz="4000" dirty="0" smtClean="0"/>
              <a:t>                                 </a:t>
            </a:r>
          </a:p>
          <a:p>
            <a:pPr algn="l"/>
            <a:endParaRPr lang="en-US" sz="4000" dirty="0" smtClean="0"/>
          </a:p>
          <a:p>
            <a:pPr algn="l"/>
            <a:r>
              <a:rPr lang="en-US" sz="4000" b="1" i="1" u="sng" dirty="0" smtClean="0"/>
              <a:t>                                 </a:t>
            </a:r>
          </a:p>
          <a:p>
            <a:pPr algn="l"/>
            <a:r>
              <a:rPr lang="en-US" sz="4000" b="1" i="1" u="sng" dirty="0" smtClean="0"/>
              <a:t>                 </a:t>
            </a:r>
            <a:r>
              <a:rPr lang="en-US" sz="4000" dirty="0" smtClean="0"/>
              <a:t>    </a:t>
            </a:r>
            <a:endParaRPr lang="en-US" sz="4000" b="1" i="1" u="sng" dirty="0" smtClean="0"/>
          </a:p>
          <a:p>
            <a:pPr algn="l"/>
            <a:r>
              <a:rPr lang="en-US" sz="4000" b="1" i="1" u="sng" dirty="0" smtClean="0"/>
              <a:t>         </a:t>
            </a:r>
            <a:endParaRPr lang="en-US" sz="4000" b="1" i="1" u="sng" dirty="0"/>
          </a:p>
        </p:txBody>
      </p:sp>
      <p:sp>
        <p:nvSpPr>
          <p:cNvPr id="8" name="Rectangle 7"/>
          <p:cNvSpPr/>
          <p:nvPr/>
        </p:nvSpPr>
        <p:spPr>
          <a:xfrm>
            <a:off x="838200" y="533400"/>
            <a:ext cx="6899927" cy="923330"/>
          </a:xfrm>
          <a:prstGeom prst="rect">
            <a:avLst/>
          </a:prstGeom>
          <a:noFill/>
        </p:spPr>
        <p:txBody>
          <a:bodyPr wrap="none" lIns="91440" tIns="45720" rIns="91440" bIns="45720">
            <a:prstTxWarp prst="textArchUp">
              <a:avLst/>
            </a:prstTxWarp>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Importance of English</a:t>
            </a:r>
            <a:endParaRPr lang="en-US" sz="5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3" name="applause.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3">
                                            <p:txEl>
                                              <p:pRg st="2" end="2"/>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0" nodeType="clickEffect">
                                  <p:stCondLst>
                                    <p:cond delay="0"/>
                                  </p:stCondLst>
                                  <p:childTnLst>
                                    <p:animRot by="21600000">
                                      <p:cBhvr>
                                        <p:cTn id="18" dur="2000" fill="hold"/>
                                        <p:tgtEl>
                                          <p:spTgt spid="3">
                                            <p:txEl>
                                              <p:pRg st="3" end="3"/>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childTnLst>
                                    <p:animRot by="21600000">
                                      <p:cBhvr>
                                        <p:cTn id="22" dur="2000" fill="hold"/>
                                        <p:tgtEl>
                                          <p:spTgt spid="3">
                                            <p:txEl>
                                              <p:pRg st="4" end="4"/>
                                            </p:txEl>
                                          </p:spTgt>
                                        </p:tgtEl>
                                        <p:attrNameLst>
                                          <p:attrName>r</p:attrName>
                                        </p:attrNameLst>
                                      </p:cBhvr>
                                    </p:animRot>
                                  </p:childTnLst>
                                </p:cTn>
                              </p:par>
                            </p:childTnLst>
                          </p:cTn>
                        </p:par>
                      </p:childTnLst>
                    </p:cTn>
                  </p:par>
                  <p:par>
                    <p:cTn id="23" fill="hold">
                      <p:stCondLst>
                        <p:cond delay="indefinite"/>
                      </p:stCondLst>
                      <p:childTnLst>
                        <p:par>
                          <p:cTn id="24" fill="hold">
                            <p:stCondLst>
                              <p:cond delay="0"/>
                            </p:stCondLst>
                            <p:childTnLst>
                              <p:par>
                                <p:cTn id="25" presetID="8" presetClass="emph" presetSubtype="0" fill="hold" grpId="0" nodeType="clickEffect">
                                  <p:stCondLst>
                                    <p:cond delay="0"/>
                                  </p:stCondLst>
                                  <p:childTnLst>
                                    <p:animRot by="21600000">
                                      <p:cBhvr>
                                        <p:cTn id="26" dur="2000" fill="hold"/>
                                        <p:tgtEl>
                                          <p:spTgt spid="3">
                                            <p:txEl>
                                              <p:pRg st="5" end="5"/>
                                            </p:txEl>
                                          </p:spTgt>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8" presetClass="emph" presetSubtype="0" fill="hold" grpId="0" nodeType="clickEffect">
                                  <p:stCondLst>
                                    <p:cond delay="0"/>
                                  </p:stCondLst>
                                  <p:childTnLst>
                                    <p:animRot by="21600000">
                                      <p:cBhvr>
                                        <p:cTn id="30" dur="2000" fill="hold"/>
                                        <p:tgtEl>
                                          <p:spTgt spid="3">
                                            <p:txEl>
                                              <p:pRg st="6" end="6"/>
                                            </p:txEl>
                                          </p:spTgt>
                                        </p:tgtEl>
                                        <p:attrNameLst>
                                          <p:attrName>r</p:attrName>
                                        </p:attrNameLst>
                                      </p:cBhvr>
                                    </p:animRot>
                                  </p:childTnLst>
                                </p:cTn>
                              </p:par>
                            </p:childTnLst>
                          </p:cTn>
                        </p:par>
                      </p:childTnLst>
                    </p:cTn>
                  </p:par>
                  <p:par>
                    <p:cTn id="31" fill="hold">
                      <p:stCondLst>
                        <p:cond delay="indefinite"/>
                      </p:stCondLst>
                      <p:childTnLst>
                        <p:par>
                          <p:cTn id="32" fill="hold">
                            <p:stCondLst>
                              <p:cond delay="0"/>
                            </p:stCondLst>
                            <p:childTnLst>
                              <p:par>
                                <p:cTn id="33" presetID="8" presetClass="emph" presetSubtype="0" fill="hold" grpId="0" nodeType="clickEffect">
                                  <p:stCondLst>
                                    <p:cond delay="0"/>
                                  </p:stCondLst>
                                  <p:childTnLst>
                                    <p:animRot by="21600000">
                                      <p:cBhvr>
                                        <p:cTn id="34" dur="2000" fill="hold"/>
                                        <p:tgtEl>
                                          <p:spTgt spid="3">
                                            <p:txEl>
                                              <p:pRg st="7" end="7"/>
                                            </p:txEl>
                                          </p:spTgt>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8" presetClass="emph" presetSubtype="0" fill="hold" grpId="0" nodeType="clickEffect">
                                  <p:stCondLst>
                                    <p:cond delay="0"/>
                                  </p:stCondLst>
                                  <p:childTnLst>
                                    <p:animRot by="21600000">
                                      <p:cBhvr>
                                        <p:cTn id="38" dur="2000" fill="hold"/>
                                        <p:tgtEl>
                                          <p:spTgt spid="3">
                                            <p:txEl>
                                              <p:pRg st="9" end="9"/>
                                            </p:txEl>
                                          </p:spTgt>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8" presetClass="emph" presetSubtype="0" fill="hold" grpId="0" nodeType="clickEffect">
                                  <p:stCondLst>
                                    <p:cond delay="0"/>
                                  </p:stCondLst>
                                  <p:childTnLst>
                                    <p:animRot by="21600000">
                                      <p:cBhvr>
                                        <p:cTn id="42" dur="2000" fill="hold"/>
                                        <p:tgtEl>
                                          <p:spTgt spid="3">
                                            <p:txEl>
                                              <p:pRg st="10" end="10"/>
                                            </p:txEl>
                                          </p:spTgt>
                                        </p:tgtEl>
                                        <p:attrNameLst>
                                          <p:attrName>r</p:attrName>
                                        </p:attrNameLst>
                                      </p:cBhvr>
                                    </p:animRot>
                                  </p:childTnLst>
                                </p:cTn>
                              </p:par>
                            </p:childTnLst>
                          </p:cTn>
                        </p:par>
                      </p:childTnLst>
                    </p:cTn>
                  </p:par>
                  <p:par>
                    <p:cTn id="43" fill="hold">
                      <p:stCondLst>
                        <p:cond delay="indefinite"/>
                      </p:stCondLst>
                      <p:childTnLst>
                        <p:par>
                          <p:cTn id="44" fill="hold">
                            <p:stCondLst>
                              <p:cond delay="0"/>
                            </p:stCondLst>
                            <p:childTnLst>
                              <p:par>
                                <p:cTn id="45" presetID="8" presetClass="emph" presetSubtype="0" fill="hold" grpId="0" nodeType="clickEffect">
                                  <p:stCondLst>
                                    <p:cond delay="0"/>
                                  </p:stCondLst>
                                  <p:childTnLst>
                                    <p:animRot by="21600000">
                                      <p:cBhvr>
                                        <p:cTn id="46" dur="2000" fill="hold"/>
                                        <p:tgtEl>
                                          <p:spTgt spid="3">
                                            <p:txEl>
                                              <p:pRg st="11" end="11"/>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1026" name="Picture 2"/>
          <p:cNvPicPr>
            <a:picLocks noChangeAspect="1" noChangeArrowheads="1"/>
          </p:cNvPicPr>
          <p:nvPr/>
        </p:nvPicPr>
        <p:blipFill>
          <a:blip r:embed="rId3"/>
          <a:srcRect/>
          <a:stretch>
            <a:fillRect/>
          </a:stretch>
        </p:blipFill>
        <p:spPr bwMode="auto">
          <a:xfrm>
            <a:off x="1" y="0"/>
            <a:ext cx="9144000"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205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3074"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4098" name="Picture 2"/>
          <p:cNvPicPr>
            <a:picLocks noChangeAspect="1" noChangeArrowheads="1"/>
          </p:cNvPicPr>
          <p:nvPr/>
        </p:nvPicPr>
        <p:blipFill>
          <a:blip r:embed="rId3"/>
          <a:srcRect/>
          <a:stretch>
            <a:fillRect/>
          </a:stretch>
        </p:blipFill>
        <p:spPr bwMode="auto">
          <a:xfrm>
            <a:off x="1" y="1"/>
            <a:ext cx="9144000"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5122" name="Picture 2"/>
          <p:cNvPicPr>
            <a:picLocks noChangeAspect="1" noChangeArrowheads="1"/>
          </p:cNvPicPr>
          <p:nvPr/>
        </p:nvPicPr>
        <p:blipFill>
          <a:blip r:embed="rId3"/>
          <a:srcRect/>
          <a:stretch>
            <a:fillRect/>
          </a:stretch>
        </p:blipFill>
        <p:spPr bwMode="auto">
          <a:xfrm>
            <a:off x="0" y="0"/>
            <a:ext cx="9143999" cy="6857999"/>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6146" name="Picture 2"/>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7170"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endParaRPr lang="en-US" dirty="0"/>
          </a:p>
        </p:txBody>
      </p:sp>
      <p:pic>
        <p:nvPicPr>
          <p:cNvPr id="8194" name="Picture 2"/>
          <p:cNvPicPr>
            <a:picLocks noChangeAspect="1" noChangeArrowheads="1"/>
          </p:cNvPicPr>
          <p:nvPr/>
        </p:nvPicPr>
        <p:blipFill>
          <a:blip r:embed="rId3"/>
          <a:srcRect/>
          <a:stretch>
            <a:fillRect/>
          </a:stretch>
        </p:blipFill>
        <p:spPr bwMode="auto">
          <a:xfrm>
            <a:off x="0" y="0"/>
            <a:ext cx="9143999" cy="685800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fontScale="92500"/>
          </a:bodyPr>
          <a:lstStyle/>
          <a:p>
            <a:pPr algn="l"/>
            <a:r>
              <a:rPr lang="en-US" sz="4000" b="1" i="1" u="sng" dirty="0" smtClean="0"/>
              <a:t>The  Origin and Development of English</a:t>
            </a:r>
          </a:p>
          <a:p>
            <a:pPr algn="l"/>
            <a:r>
              <a:rPr lang="en-US" sz="4000" dirty="0" smtClean="0"/>
              <a:t>-More than 105 </a:t>
            </a:r>
            <a:r>
              <a:rPr lang="en-US" sz="4000" dirty="0" err="1" smtClean="0"/>
              <a:t>crore</a:t>
            </a:r>
            <a:r>
              <a:rPr lang="en-US" sz="4000" dirty="0" smtClean="0"/>
              <a:t> people speak Chinese language whereas nearly 51 </a:t>
            </a:r>
            <a:r>
              <a:rPr lang="en-US" sz="4000" dirty="0" err="1" smtClean="0"/>
              <a:t>crore</a:t>
            </a:r>
            <a:r>
              <a:rPr lang="en-US" sz="4000" dirty="0" smtClean="0"/>
              <a:t> people speak English.</a:t>
            </a:r>
          </a:p>
          <a:p>
            <a:pPr algn="l"/>
            <a:r>
              <a:rPr lang="en-US" sz="4000" dirty="0" smtClean="0"/>
              <a:t>-Hindi stands third.</a:t>
            </a:r>
          </a:p>
          <a:p>
            <a:pPr algn="l"/>
            <a:r>
              <a:rPr lang="en-US" sz="4000" dirty="0" smtClean="0"/>
              <a:t>-Today the total population of the world increased but the languages and dialects which were spoken earlier have been decreased. </a:t>
            </a:r>
          </a:p>
          <a:p>
            <a:pPr algn="l"/>
            <a:r>
              <a:rPr lang="en-US" sz="4000" dirty="0" smtClean="0"/>
              <a:t>-Many languages and dialects were crushed.</a:t>
            </a:r>
            <a:endParaRPr lang="en-US" sz="4000"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3">
                                            <p:txEl>
                                              <p:pRg st="2" end="2"/>
                                            </p:txEl>
                                          </p:spTgt>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grpId="0" nodeType="clickEffect">
                                  <p:stCondLst>
                                    <p:cond delay="0"/>
                                  </p:stCondLst>
                                  <p:childTnLst>
                                    <p:animRot by="21600000">
                                      <p:cBhvr>
                                        <p:cTn id="18" dur="2000" fill="hold"/>
                                        <p:tgtEl>
                                          <p:spTgt spid="3">
                                            <p:txEl>
                                              <p:pRg st="3" end="3"/>
                                            </p:txEl>
                                          </p:spTgt>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8" presetClass="emph" presetSubtype="0" fill="hold" grpId="0" nodeType="clickEffect">
                                  <p:stCondLst>
                                    <p:cond delay="0"/>
                                  </p:stCondLst>
                                  <p:childTnLst>
                                    <p:animRot by="21600000">
                                      <p:cBhvr>
                                        <p:cTn id="22" dur="2000" fill="hold"/>
                                        <p:tgtEl>
                                          <p:spTgt spid="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r>
              <a:rPr lang="en-US" dirty="0" smtClean="0"/>
              <a:t> </a:t>
            </a:r>
            <a:r>
              <a:rPr lang="en-US" sz="4000" dirty="0" smtClean="0"/>
              <a:t>-</a:t>
            </a:r>
            <a:r>
              <a:rPr lang="en-US" sz="4000" dirty="0" err="1" smtClean="0"/>
              <a:t>Engla</a:t>
            </a:r>
            <a:r>
              <a:rPr lang="en-US" sz="4000" dirty="0" smtClean="0"/>
              <a:t> (wandering) tribe, the language which was spoken by them was </a:t>
            </a:r>
            <a:r>
              <a:rPr lang="en-US" sz="4000" dirty="0" err="1" smtClean="0"/>
              <a:t>Englisc</a:t>
            </a:r>
            <a:r>
              <a:rPr lang="en-US" sz="4000" dirty="0" smtClean="0"/>
              <a:t> and the land on which they ruled was known as </a:t>
            </a:r>
            <a:r>
              <a:rPr lang="en-US" sz="4000" dirty="0" err="1" smtClean="0"/>
              <a:t>Engla</a:t>
            </a:r>
            <a:r>
              <a:rPr lang="en-US" sz="4000" dirty="0" smtClean="0"/>
              <a:t> land and the world became England.</a:t>
            </a:r>
          </a:p>
          <a:p>
            <a:pPr algn="l"/>
            <a:r>
              <a:rPr lang="en-US" sz="4000" dirty="0" smtClean="0"/>
              <a:t>-In 1362 A.D. English became the national language of England.</a:t>
            </a:r>
          </a:p>
          <a:p>
            <a:pPr algn="l"/>
            <a:r>
              <a:rPr lang="en-US" sz="4000" dirty="0" smtClean="0"/>
              <a:t>In 1582 A.D. Richard </a:t>
            </a:r>
            <a:r>
              <a:rPr lang="en-US" sz="4000" dirty="0" err="1" smtClean="0"/>
              <a:t>Mvlcaster</a:t>
            </a:r>
            <a:r>
              <a:rPr lang="en-US" sz="4000" dirty="0" smtClean="0"/>
              <a:t> compiled the first dictionary.</a:t>
            </a:r>
            <a:endParaRPr lang="en-US"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grpId="0" nodeType="clickEffect">
                                  <p:stCondLst>
                                    <p:cond delay="0"/>
                                  </p:stCondLst>
                                  <p:childTnLst>
                                    <p:animRot by="21600000">
                                      <p:cBhvr>
                                        <p:cTn id="10" dur="2000" fill="hold"/>
                                        <p:tgtEl>
                                          <p:spTgt spid="3">
                                            <p:txEl>
                                              <p:pRg st="1" end="1"/>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8" presetClass="emph" presetSubtype="0" fill="hold" grpId="0" nodeType="clickEffect">
                                  <p:stCondLst>
                                    <p:cond delay="0"/>
                                  </p:stCondLst>
                                  <p:childTnLst>
                                    <p:animRot by="21600000">
                                      <p:cBhvr>
                                        <p:cTn id="14" dur="2000" fill="hold"/>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endParaRPr lang="en-US" sz="4000" dirty="0"/>
          </a:p>
        </p:txBody>
      </p:sp>
      <p:pic>
        <p:nvPicPr>
          <p:cNvPr id="2050" name="Picture 2" descr="D:\mulcaster-tl.jpg"/>
          <p:cNvPicPr>
            <a:picLocks noChangeAspect="1" noChangeArrowheads="1"/>
          </p:cNvPicPr>
          <p:nvPr/>
        </p:nvPicPr>
        <p:blipFill>
          <a:blip r:embed="rId3"/>
          <a:srcRect/>
          <a:stretch>
            <a:fillRect/>
          </a:stretch>
        </p:blipFill>
        <p:spPr bwMode="auto">
          <a:xfrm>
            <a:off x="-1371600" y="-833438"/>
            <a:ext cx="11887200" cy="8524876"/>
          </a:xfrm>
          <a:prstGeom prst="rect">
            <a:avLst/>
          </a:prstGeom>
          <a:noFill/>
        </p:spPr>
      </p:pic>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Autofit/>
          </a:bodyPr>
          <a:lstStyle/>
          <a:p>
            <a:pPr algn="l"/>
            <a:r>
              <a:rPr lang="en-US" sz="4000" dirty="0" smtClean="0"/>
              <a:t>Richard </a:t>
            </a:r>
            <a:r>
              <a:rPr lang="en-US" sz="4000" dirty="0" err="1" smtClean="0"/>
              <a:t>Mulcaster’s</a:t>
            </a:r>
            <a:r>
              <a:rPr lang="en-US" sz="4000" dirty="0" smtClean="0"/>
              <a:t> guide to learning, entitled </a:t>
            </a:r>
            <a:r>
              <a:rPr lang="en-US" sz="4000" dirty="0" err="1" smtClean="0"/>
              <a:t>Elementarie</a:t>
            </a:r>
            <a:r>
              <a:rPr lang="en-US" sz="4000" dirty="0" smtClean="0"/>
              <a:t>, was first published in 1582. It was written as an attempt to make the English language and culture more respected and accessible. Until the end of the 16th century, Latin had been the traditional language of learning – English was looked down upon by scholars, and was only thought good enough for popular books and plays</a:t>
            </a:r>
            <a:r>
              <a:rPr lang="en-US" sz="2800" dirty="0" smtClean="0"/>
              <a:t>. </a:t>
            </a:r>
            <a:endParaRPr lang="en-US" sz="2800"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lstStyle/>
          <a:p>
            <a:pPr algn="l"/>
            <a:r>
              <a:rPr lang="en-US" sz="2400" dirty="0" smtClean="0"/>
              <a:t>. </a:t>
            </a:r>
            <a:r>
              <a:rPr lang="en-US" sz="4000" dirty="0" smtClean="0"/>
              <a:t>By </a:t>
            </a:r>
            <a:r>
              <a:rPr lang="en-US" sz="4000" dirty="0" err="1" smtClean="0"/>
              <a:t>stabilising</a:t>
            </a:r>
            <a:r>
              <a:rPr lang="en-US" sz="4000" dirty="0" smtClean="0"/>
              <a:t> the language, </a:t>
            </a:r>
            <a:r>
              <a:rPr lang="en-US" sz="4000" dirty="0" err="1" smtClean="0"/>
              <a:t>Mulcaster</a:t>
            </a:r>
            <a:r>
              <a:rPr lang="en-US" sz="4000" dirty="0" smtClean="0"/>
              <a:t> hoped that English would be </a:t>
            </a:r>
            <a:r>
              <a:rPr lang="en-US" sz="4000" dirty="0" err="1" smtClean="0"/>
              <a:t>recognised</a:t>
            </a:r>
            <a:r>
              <a:rPr lang="en-US" sz="4000" dirty="0" smtClean="0"/>
              <a:t> by scholars for its richness and vitality. The </a:t>
            </a:r>
            <a:r>
              <a:rPr lang="en-US" sz="4000" dirty="0" err="1" smtClean="0"/>
              <a:t>Elementarie</a:t>
            </a:r>
            <a:r>
              <a:rPr lang="en-US" sz="4000" dirty="0" smtClean="0"/>
              <a:t> contains a list of 8,000 words, none of which are accompanied by definitions, and therefore the list cannot strictly be classified as a dictionary – there was no such thing as a purely English dictionary at the time. It is, however, an attempt to start to </a:t>
            </a:r>
            <a:r>
              <a:rPr lang="en-US" sz="4000" dirty="0" err="1" smtClean="0"/>
              <a:t>organise</a:t>
            </a:r>
            <a:r>
              <a:rPr lang="en-US" sz="4000" dirty="0" smtClean="0"/>
              <a:t> the English language.</a:t>
            </a:r>
            <a:endParaRPr lang="en-US" sz="4000"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3">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In 1755 A.D. Samuel Johnson prepared a good dictionary.</a:t>
            </a:r>
            <a:endParaRPr lang="en-US" sz="4000" dirty="0"/>
          </a:p>
        </p:txBody>
      </p:sp>
      <p:pic>
        <p:nvPicPr>
          <p:cNvPr id="1026" name="Picture 2" descr="D:\220px-JohnsonDictionary.png"/>
          <p:cNvPicPr>
            <a:picLocks noChangeAspect="1" noChangeArrowheads="1"/>
          </p:cNvPicPr>
          <p:nvPr/>
        </p:nvPicPr>
        <p:blipFill>
          <a:blip r:embed="rId3"/>
          <a:srcRect/>
          <a:stretch>
            <a:fillRect/>
          </a:stretch>
        </p:blipFill>
        <p:spPr bwMode="auto">
          <a:xfrm>
            <a:off x="0" y="1371600"/>
            <a:ext cx="4876800" cy="5486400"/>
          </a:xfrm>
          <a:prstGeom prst="rect">
            <a:avLst/>
          </a:prstGeom>
          <a:noFill/>
        </p:spPr>
      </p:pic>
      <p:pic>
        <p:nvPicPr>
          <p:cNvPr id="1027" name="Picture 3" descr="D:\images.jpg"/>
          <p:cNvPicPr>
            <a:picLocks noChangeAspect="1" noChangeArrowheads="1"/>
          </p:cNvPicPr>
          <p:nvPr/>
        </p:nvPicPr>
        <p:blipFill>
          <a:blip r:embed="rId4"/>
          <a:srcRect/>
          <a:stretch>
            <a:fillRect/>
          </a:stretch>
        </p:blipFill>
        <p:spPr bwMode="auto">
          <a:xfrm>
            <a:off x="4876800" y="1371600"/>
            <a:ext cx="4267200" cy="5486400"/>
          </a:xfrm>
          <a:prstGeom prst="rect">
            <a:avLst/>
          </a:prstGeom>
          <a:noFill/>
        </p:spPr>
      </p:pic>
      <p:sp>
        <p:nvSpPr>
          <p:cNvPr id="5" name="Footer Placeholder 4"/>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hold" grpId="0" nodeType="clickEffect">
                                  <p:stCondLst>
                                    <p:cond delay="0"/>
                                  </p:stCondLst>
                                  <p:childTnLst>
                                    <p:animClr clrSpc="rgb">
                                      <p:cBhvr override="childStyle">
                                        <p:cTn id="6" dur="250" autoRev="1" fill="hold"/>
                                        <p:tgtEl>
                                          <p:spTgt spid="3">
                                            <p:txEl>
                                              <p:pRg st="0" end="0"/>
                                            </p:txEl>
                                          </p:spTgt>
                                        </p:tgtEl>
                                        <p:attrNameLst>
                                          <p:attrName>style.color</p:attrName>
                                        </p:attrNameLst>
                                      </p:cBhvr>
                                      <p:to>
                                        <a:schemeClr val="bg1"/>
                                      </p:to>
                                    </p:animClr>
                                    <p:animClr clrSpc="rgb">
                                      <p:cBhvr>
                                        <p:cTn id="7" dur="250" autoRev="1" fill="hold"/>
                                        <p:tgtEl>
                                          <p:spTgt spid="3">
                                            <p:txEl>
                                              <p:pRg st="0" end="0"/>
                                            </p:txEl>
                                          </p:spTgt>
                                        </p:tgtEl>
                                        <p:attrNameLst>
                                          <p:attrName>fillcolor</p:attrName>
                                        </p:attrNameLst>
                                      </p:cBhvr>
                                      <p:to>
                                        <a:schemeClr val="bg1"/>
                                      </p:to>
                                    </p:animClr>
                                    <p:set>
                                      <p:cBhvr>
                                        <p:cTn id="8" dur="250" autoRev="1" fill="hold"/>
                                        <p:tgtEl>
                                          <p:spTgt spid="3">
                                            <p:txEl>
                                              <p:pRg st="0" end="0"/>
                                            </p:txEl>
                                          </p:spTgt>
                                        </p:tgtEl>
                                        <p:attrNameLst>
                                          <p:attrName>fill.type</p:attrName>
                                        </p:attrNameLst>
                                      </p:cBhvr>
                                      <p:to>
                                        <p:strVal val="solid"/>
                                      </p:to>
                                    </p:set>
                                    <p:set>
                                      <p:cBhvr>
                                        <p:cTn id="9" dur="250" autoRev="1" fill="hold"/>
                                        <p:tgtEl>
                                          <p:spTgt spid="3">
                                            <p:txEl>
                                              <p:pRg st="0" end="0"/>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 -William </a:t>
            </a:r>
            <a:r>
              <a:rPr lang="en-US" sz="4000" dirty="0" err="1" smtClean="0"/>
              <a:t>Bulloker</a:t>
            </a:r>
            <a:r>
              <a:rPr lang="en-US" sz="4000" dirty="0" smtClean="0"/>
              <a:t> gave the first English grammar in 1580 A.D.</a:t>
            </a:r>
          </a:p>
          <a:p>
            <a:pPr algn="l"/>
            <a:endParaRPr lang="en-US" sz="4000" dirty="0"/>
          </a:p>
        </p:txBody>
      </p:sp>
      <p:pic>
        <p:nvPicPr>
          <p:cNvPr id="3074" name="Picture 2" descr="D:\bullokar (1).gif"/>
          <p:cNvPicPr>
            <a:picLocks noChangeAspect="1" noChangeArrowheads="1"/>
          </p:cNvPicPr>
          <p:nvPr/>
        </p:nvPicPr>
        <p:blipFill>
          <a:blip r:embed="rId3"/>
          <a:srcRect/>
          <a:stretch>
            <a:fillRect/>
          </a:stretch>
        </p:blipFill>
        <p:spPr bwMode="auto">
          <a:xfrm>
            <a:off x="2805113" y="1447800"/>
            <a:ext cx="4129087" cy="5105400"/>
          </a:xfrm>
          <a:prstGeom prst="rect">
            <a:avLst/>
          </a:prstGeom>
          <a:noFill/>
        </p:spPr>
      </p:pic>
      <p:pic>
        <p:nvPicPr>
          <p:cNvPr id="3075" name="Picture 3"/>
          <p:cNvPicPr>
            <a:picLocks noChangeAspect="1" noChangeArrowheads="1"/>
          </p:cNvPicPr>
          <p:nvPr/>
        </p:nvPicPr>
        <p:blipFill>
          <a:blip r:embed="rId4"/>
          <a:srcRect/>
          <a:stretch>
            <a:fillRect/>
          </a:stretch>
        </p:blipFill>
        <p:spPr bwMode="auto">
          <a:xfrm>
            <a:off x="1" y="3886200"/>
            <a:ext cx="3428999" cy="2971799"/>
          </a:xfrm>
          <a:prstGeom prst="rect">
            <a:avLst/>
          </a:prstGeom>
          <a:noFill/>
          <a:ln w="9525">
            <a:noFill/>
            <a:miter lim="800000"/>
            <a:headEnd/>
            <a:tailEnd/>
          </a:ln>
          <a:effectLst/>
        </p:spPr>
      </p:pic>
      <p:sp>
        <p:nvSpPr>
          <p:cNvPr id="5" name="Footer Placeholder 4"/>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b="1" i="1" u="sng" dirty="0" smtClean="0"/>
              <a:t> Importance of English:</a:t>
            </a:r>
          </a:p>
          <a:p>
            <a:pPr algn="l"/>
            <a:r>
              <a:rPr lang="en-US" sz="4000" b="1" i="1" u="sng" dirty="0" smtClean="0"/>
              <a:t> </a:t>
            </a:r>
            <a:r>
              <a:rPr lang="en-US" sz="4000" dirty="0" smtClean="0"/>
              <a:t>In today’s global world the importance of English cannot be denied and ignored</a:t>
            </a:r>
          </a:p>
          <a:p>
            <a:pPr algn="l"/>
            <a:r>
              <a:rPr lang="en-US" sz="4000" dirty="0" smtClean="0"/>
              <a:t>_ English is the most common language spoken everywhere.</a:t>
            </a:r>
          </a:p>
          <a:p>
            <a:pPr algn="l"/>
            <a:r>
              <a:rPr lang="en-US" sz="4000" dirty="0" smtClean="0"/>
              <a:t>-70%programme of T.V. are in English.</a:t>
            </a:r>
          </a:p>
          <a:p>
            <a:pPr algn="l"/>
            <a:r>
              <a:rPr lang="en-US" sz="4000" dirty="0" smtClean="0"/>
              <a:t>-75%posts are written in English.</a:t>
            </a:r>
          </a:p>
          <a:p>
            <a:pPr algn="l"/>
            <a:r>
              <a:rPr lang="en-US" sz="4000" dirty="0" smtClean="0"/>
              <a:t>-Pilots are supposed to speak in English.</a:t>
            </a:r>
          </a:p>
          <a:p>
            <a:pPr algn="l"/>
            <a:r>
              <a:rPr lang="en-US" sz="4000" dirty="0" smtClean="0"/>
              <a:t>-With the development of technology</a:t>
            </a:r>
          </a:p>
          <a:p>
            <a:pPr algn="l"/>
            <a:endParaRPr lang="en-US" sz="4000" b="1" i="1" u="sng"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1" nodeType="clickEffect">
                                  <p:stCondLst>
                                    <p:cond delay="0"/>
                                  </p:stCondLst>
                                  <p:childTnLst>
                                    <p:set>
                                      <p:cBhvr>
                                        <p:cTn id="41" dur="1" fill="hold">
                                          <p:stCondLst>
                                            <p:cond delay="0"/>
                                          </p:stCondLst>
                                        </p:cTn>
                                        <p:tgtEl>
                                          <p:spTgt spid="3">
                                            <p:txEl>
                                              <p:pRg st="0" end="0"/>
                                            </p:txEl>
                                          </p:spTgt>
                                        </p:tgtEl>
                                        <p:attrNameLst>
                                          <p:attrName>style.visibility</p:attrName>
                                        </p:attrNameLst>
                                      </p:cBhvr>
                                      <p:to>
                                        <p:strVal val="visible"/>
                                      </p:to>
                                    </p:set>
                                    <p:animEffect transition="in" filter="checkerboard(across)">
                                      <p:cBhvr>
                                        <p:cTn id="42" dur="500"/>
                                        <p:tgtEl>
                                          <p:spTgt spid="3">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1"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animEffect transition="in" filter="checkerboard(across)">
                                      <p:cBhvr>
                                        <p:cTn id="47" dur="500"/>
                                        <p:tgtEl>
                                          <p:spTgt spid="3">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1" nodeType="clickEffect">
                                  <p:stCondLst>
                                    <p:cond delay="0"/>
                                  </p:stCondLst>
                                  <p:childTnLst>
                                    <p:set>
                                      <p:cBhvr>
                                        <p:cTn id="51" dur="1" fill="hold">
                                          <p:stCondLst>
                                            <p:cond delay="0"/>
                                          </p:stCondLst>
                                        </p:cTn>
                                        <p:tgtEl>
                                          <p:spTgt spid="3">
                                            <p:txEl>
                                              <p:pRg st="2" end="2"/>
                                            </p:txEl>
                                          </p:spTgt>
                                        </p:tgtEl>
                                        <p:attrNameLst>
                                          <p:attrName>style.visibility</p:attrName>
                                        </p:attrNameLst>
                                      </p:cBhvr>
                                      <p:to>
                                        <p:strVal val="visible"/>
                                      </p:to>
                                    </p:set>
                                    <p:animEffect transition="in" filter="checkerboard(across)">
                                      <p:cBhvr>
                                        <p:cTn id="52" dur="500"/>
                                        <p:tgtEl>
                                          <p:spTgt spid="3">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1" nodeType="click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animEffect transition="in" filter="checkerboard(across)">
                                      <p:cBhvr>
                                        <p:cTn id="57" dur="500"/>
                                        <p:tgtEl>
                                          <p:spTgt spid="3">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1" nodeType="clickEffect">
                                  <p:stCondLst>
                                    <p:cond delay="0"/>
                                  </p:stCondLst>
                                  <p:childTnLst>
                                    <p:set>
                                      <p:cBhvr>
                                        <p:cTn id="61" dur="1" fill="hold">
                                          <p:stCondLst>
                                            <p:cond delay="0"/>
                                          </p:stCondLst>
                                        </p:cTn>
                                        <p:tgtEl>
                                          <p:spTgt spid="3">
                                            <p:txEl>
                                              <p:pRg st="4" end="4"/>
                                            </p:txEl>
                                          </p:spTgt>
                                        </p:tgtEl>
                                        <p:attrNameLst>
                                          <p:attrName>style.visibility</p:attrName>
                                        </p:attrNameLst>
                                      </p:cBhvr>
                                      <p:to>
                                        <p:strVal val="visible"/>
                                      </p:to>
                                    </p:set>
                                    <p:animEffect transition="in" filter="checkerboard(across)">
                                      <p:cBhvr>
                                        <p:cTn id="62" dur="500"/>
                                        <p:tgtEl>
                                          <p:spTgt spid="3">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1" nodeType="clickEffect">
                                  <p:stCondLst>
                                    <p:cond delay="0"/>
                                  </p:stCondLst>
                                  <p:childTnLst>
                                    <p:set>
                                      <p:cBhvr>
                                        <p:cTn id="66" dur="1" fill="hold">
                                          <p:stCondLst>
                                            <p:cond delay="0"/>
                                          </p:stCondLst>
                                        </p:cTn>
                                        <p:tgtEl>
                                          <p:spTgt spid="3">
                                            <p:txEl>
                                              <p:pRg st="5" end="5"/>
                                            </p:txEl>
                                          </p:spTgt>
                                        </p:tgtEl>
                                        <p:attrNameLst>
                                          <p:attrName>style.visibility</p:attrName>
                                        </p:attrNameLst>
                                      </p:cBhvr>
                                      <p:to>
                                        <p:strVal val="visible"/>
                                      </p:to>
                                    </p:set>
                                    <p:animEffect transition="in" filter="checkerboard(across)">
                                      <p:cBhvr>
                                        <p:cTn id="67" dur="500"/>
                                        <p:tgtEl>
                                          <p:spTgt spid="3">
                                            <p:txEl>
                                              <p:pRg st="5" end="5"/>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1" nodeType="clickEffect">
                                  <p:stCondLst>
                                    <p:cond delay="0"/>
                                  </p:stCondLst>
                                  <p:childTnLst>
                                    <p:set>
                                      <p:cBhvr>
                                        <p:cTn id="71" dur="1" fill="hold">
                                          <p:stCondLst>
                                            <p:cond delay="0"/>
                                          </p:stCondLst>
                                        </p:cTn>
                                        <p:tgtEl>
                                          <p:spTgt spid="3">
                                            <p:txEl>
                                              <p:pRg st="6" end="6"/>
                                            </p:txEl>
                                          </p:spTgt>
                                        </p:tgtEl>
                                        <p:attrNameLst>
                                          <p:attrName>style.visibility</p:attrName>
                                        </p:attrNameLst>
                                      </p:cBhvr>
                                      <p:to>
                                        <p:strVal val="visible"/>
                                      </p:to>
                                    </p:set>
                                    <p:animEffect transition="in" filter="checkerboard(across)">
                                      <p:cBhvr>
                                        <p:cTn id="7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lnSpcReduction="10000"/>
          </a:bodyPr>
          <a:lstStyle/>
          <a:p>
            <a:pPr algn="l"/>
            <a:r>
              <a:rPr lang="en-US" dirty="0" smtClean="0"/>
              <a:t> </a:t>
            </a:r>
            <a:r>
              <a:rPr lang="en-US" sz="4000" dirty="0" smtClean="0"/>
              <a:t>-In science, technology, medicine,  engineering,  education it is important or essential.</a:t>
            </a:r>
          </a:p>
          <a:p>
            <a:pPr algn="l"/>
            <a:r>
              <a:rPr lang="en-US" sz="4000" dirty="0" smtClean="0"/>
              <a:t>-The most of </a:t>
            </a:r>
            <a:r>
              <a:rPr lang="en-US" sz="4000" dirty="0" err="1" smtClean="0"/>
              <a:t>datas</a:t>
            </a:r>
            <a:r>
              <a:rPr lang="en-US" sz="4000" dirty="0" smtClean="0"/>
              <a:t> of science and technology are in English.</a:t>
            </a:r>
          </a:p>
          <a:p>
            <a:pPr algn="l">
              <a:buFontTx/>
              <a:buChar char="-"/>
            </a:pPr>
            <a:r>
              <a:rPr lang="en-US" sz="4000" dirty="0" smtClean="0"/>
              <a:t>The weather forecasting is also in English.</a:t>
            </a:r>
          </a:p>
          <a:p>
            <a:pPr algn="l">
              <a:buFontTx/>
              <a:buChar char="-"/>
            </a:pPr>
            <a:r>
              <a:rPr lang="en-US" sz="4000" dirty="0" smtClean="0"/>
              <a:t>-The results of the latest researches come in India are in English.</a:t>
            </a:r>
          </a:p>
          <a:p>
            <a:pPr algn="l">
              <a:buFontTx/>
              <a:buChar char="-"/>
            </a:pPr>
            <a:r>
              <a:rPr lang="en-US" sz="4000" dirty="0" smtClean="0"/>
              <a:t>Our parliament has also recognized English as an official language.</a:t>
            </a:r>
            <a:endParaRPr lang="en-US"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 -English is the language of our constitution, supreme court, high courts and other departments of the central government also.</a:t>
            </a:r>
          </a:p>
          <a:p>
            <a:pPr algn="l"/>
            <a:r>
              <a:rPr lang="en-US" sz="4000" dirty="0" smtClean="0"/>
              <a:t>-For inter state trade and for international trade it is essential.</a:t>
            </a:r>
          </a:p>
          <a:p>
            <a:pPr algn="l"/>
            <a:r>
              <a:rPr lang="en-US" sz="4000" dirty="0" smtClean="0"/>
              <a:t>-Most of the </a:t>
            </a:r>
            <a:r>
              <a:rPr lang="en-US" sz="4000" dirty="0" err="1" smtClean="0"/>
              <a:t>programmes</a:t>
            </a:r>
            <a:r>
              <a:rPr lang="en-US" sz="4000" dirty="0" smtClean="0"/>
              <a:t> of computer are in English.</a:t>
            </a:r>
          </a:p>
          <a:p>
            <a:pPr algn="l"/>
            <a:r>
              <a:rPr lang="en-US" sz="4000" dirty="0" smtClean="0"/>
              <a:t>-To know the historical and cultural  heritage of our country and the other- </a:t>
            </a:r>
            <a:endParaRPr lang="en-US" sz="4000"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-countries English is essential.</a:t>
            </a:r>
          </a:p>
          <a:p>
            <a:pPr algn="l"/>
            <a:r>
              <a:rPr lang="en-US" sz="4000" dirty="0" smtClean="0"/>
              <a:t>-English is now rooted in the soil of our country, it has become the part of our life.</a:t>
            </a:r>
          </a:p>
          <a:p>
            <a:pPr algn="l">
              <a:buFontTx/>
              <a:buChar char="-"/>
            </a:pPr>
            <a:r>
              <a:rPr lang="en-US" sz="4000" dirty="0" smtClean="0"/>
              <a:t>Some of the states have started English medium primary schools.</a:t>
            </a:r>
          </a:p>
          <a:p>
            <a:pPr algn="l">
              <a:buFontTx/>
              <a:buChar char="-"/>
            </a:pPr>
            <a:r>
              <a:rPr lang="en-US" sz="4000" dirty="0" smtClean="0"/>
              <a:t>There is great demand of English medium schools throughout the country.</a:t>
            </a:r>
          </a:p>
          <a:p>
            <a:pPr algn="l">
              <a:buFontTx/>
              <a:buChar char="-"/>
            </a:pPr>
            <a:r>
              <a:rPr lang="en-US" sz="4000" dirty="0" smtClean="0"/>
              <a:t>Many of leaders who denounce English, send their children to English medium- </a:t>
            </a:r>
            <a:endParaRPr lang="en-US" sz="4000"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p:spPr>
        <p:txBody>
          <a:bodyPr>
            <a:normAutofit/>
          </a:bodyPr>
          <a:lstStyle/>
          <a:p>
            <a:pPr algn="l"/>
            <a:r>
              <a:rPr lang="en-US" sz="4000" dirty="0" smtClean="0"/>
              <a:t>-Schools.</a:t>
            </a:r>
          </a:p>
          <a:p>
            <a:pPr algn="l"/>
            <a:r>
              <a:rPr lang="en-US" sz="4000" dirty="0" smtClean="0"/>
              <a:t>-We must make the best use of English to develop ourselves culturally and materially so that we can compete with the best in the world of mind and matter.</a:t>
            </a:r>
          </a:p>
          <a:p>
            <a:pPr algn="l"/>
            <a:r>
              <a:rPr lang="en-US" sz="4000" dirty="0" smtClean="0"/>
              <a:t>-English language has opened the window of the world and we are supposed to take advantage of it. </a:t>
            </a:r>
            <a:endParaRPr lang="en-US" sz="4000" dirty="0"/>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a:solidFill>
            <a:schemeClr val="accent6"/>
          </a:solidFill>
        </p:spPr>
        <p:txBody>
          <a:bodyPr>
            <a:normAutofit/>
          </a:bodyPr>
          <a:lstStyle/>
          <a:p>
            <a:pPr algn="l"/>
            <a:r>
              <a:rPr lang="en-US" sz="4400" dirty="0" smtClean="0"/>
              <a:t>                            </a:t>
            </a:r>
          </a:p>
          <a:p>
            <a:pPr algn="l"/>
            <a:endParaRPr lang="en-US" sz="4400" dirty="0" smtClean="0"/>
          </a:p>
          <a:p>
            <a:pPr algn="l"/>
            <a:r>
              <a:rPr lang="en-US" sz="4400" dirty="0" smtClean="0"/>
              <a:t>                     </a:t>
            </a:r>
          </a:p>
          <a:p>
            <a:pPr algn="l"/>
            <a:endParaRPr lang="en-US" sz="4400" dirty="0" smtClean="0"/>
          </a:p>
          <a:p>
            <a:pPr algn="l"/>
            <a:r>
              <a:rPr lang="en-US" sz="4400" dirty="0" smtClean="0"/>
              <a:t>                     </a:t>
            </a:r>
            <a:r>
              <a:rPr lang="en-US" sz="8000" dirty="0" smtClean="0">
                <a:solidFill>
                  <a:srgbClr val="FF0000"/>
                </a:solidFill>
              </a:rPr>
              <a:t>The End</a:t>
            </a:r>
            <a:endParaRPr lang="en-US" sz="8000" dirty="0">
              <a:solidFill>
                <a:srgbClr val="FF0000"/>
              </a:solidFill>
            </a:endParaRPr>
          </a:p>
        </p:txBody>
      </p:sp>
      <p:sp>
        <p:nvSpPr>
          <p:cNvPr id="4" name="Footer Placeholder 3"/>
          <p:cNvSpPr>
            <a:spLocks noGrp="1"/>
          </p:cNvSpPr>
          <p:nvPr>
            <p:ph type="ftr" sz="quarter" idx="11"/>
          </p:nvPr>
        </p:nvSpPr>
        <p:spPr/>
        <p:txBody>
          <a:bodyPr/>
          <a:lstStyle/>
          <a:p>
            <a:r>
              <a:rPr lang="en-US" smtClean="0"/>
              <a:t>Prepared by: Dipakbhai V.Parikh</a:t>
            </a:r>
            <a:endParaRPr lang="en-US"/>
          </a:p>
        </p:txBody>
      </p:sp>
    </p:spTree>
  </p:cSld>
  <p:clrMapOvr>
    <a:masterClrMapping/>
  </p:clrMapOvr>
  <p:transition spd="slow">
    <p:comb dir="vert"/>
    <p:sndAc>
      <p:stSnd>
        <p:snd r:embed="rId2" name="suction.wav" builtIn="1"/>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6979 -0.44334 C -0.2033 -0.4401 -0.23837 -0.43386 -0.27118 -0.42322 C -0.29375 -0.41582 -0.31545 -0.40611 -0.33819 -0.3994 C -0.35608 -0.39408 -0.37153 -0.38205 -0.38889 -0.37581 C -0.39114 -0.37396 -0.3934 -0.37188 -0.39583 -0.37026 C -0.39948 -0.36795 -0.40677 -0.36309 -0.40677 -0.36309 C -0.41337 -0.35014 -0.42187 -0.34343 -0.42726 -0.3284 C -0.4309 -0.31822 -0.43368 -0.30759 -0.43698 -0.29718 C -0.43837 -0.29302 -0.44097 -0.28469 -0.44097 -0.28469 C -0.44358 -0.26619 -0.4467 -0.24838 -0.4493 -0.22988 C -0.44792 -0.20444 -0.44809 -0.15611 -0.43698 -0.13113 C -0.40677 -0.06314 -0.35955 -0.02243 -0.31094 0.02035 C -0.29844 0.03145 -0.28663 0.04371 -0.27396 0.05481 C -0.24739 0.07747 -0.2434 0.07493 -0.21111 0.0932 C -0.10434 0.1531 -0.00278 0.19958 0.11372 0.20444 C 0.12257 0.20328 0.16111 0.20074 0.17413 0.19727 C 0.21424 0.1864 0.25347 0.17044 0.29323 0.15888 C 0.31892 0.15125 0.35087 0.14616 0.37257 0.12419 C 0.37639 0.11425 0.38177 0.10638 0.38646 0.09667 C 0.38924 0.09112 0.39688 0.06568 0.3974 0.06406 C 0.40261 0.0481 0.40695 0.03307 0.41111 0.01642 C 0.41233 -0.00555 0.41337 -0.01156 0.41111 -0.03446 C 0.40868 -0.05921 0.39861 -0.07748 0.39028 -0.09829 C 0.38854 -0.10291 0.38802 -0.10823 0.38646 -0.11286 C 0.3809 -0.12882 0.37326 -0.14316 0.36719 -0.15865 C 0.36076 -0.17438 0.36163 -0.17923 0.35608 -0.19681 C 0.34636 -0.22919 0.33698 -0.26295 0.32465 -0.29371 C 0.30191 -0.3513 0.26476 -0.39847 0.21927 -0.42322 C 0.19653 -0.43548 0.17188 -0.43802 0.14809 -0.44334 C 0.13524 -0.44288 0.10816 -0.44265 0.09167 -0.43964 C 0.08247 -0.43802 0.07361 -0.43247 0.06424 -0.43039 C 0.05556 -0.42461 0.0467 -0.4216 0.03698 -0.41952 C 0.02795 -0.41582 0.01771 -0.40934 0.00833 -0.40703 C 0.00243 -0.40171 -0.0026 -0.40102 -0.00955 -0.3994 C -0.01719 -0.39616 -0.02483 -0.39408 -0.03281 -0.39246 C -0.05226 -0.38367 -0.07153 -0.37997 -0.09167 -0.37766 C -0.10677 -0.3735 -0.10104 -0.37581 -0.10955 -0.37234 C -0.11458 -0.3728 -0.12014 -0.37119 -0.12465 -0.37396 C -0.1276 -0.37581 -0.1283 -0.38113 -0.13003 -0.38483 C -0.13351 -0.39177 -0.13611 -0.40056 -0.14097 -0.40495 C -0.14462 -0.41212 -0.14844 -0.41952 -0.15208 -0.42715 C -0.15347 -0.43016 -0.15312 -0.43455 -0.15486 -0.43779 C -0.15955 -0.44681 -0.16267 -0.45745 -0.16979 -0.46323 C -0.17917 -0.45953 -0.17292 -0.44773 -0.17118 -0.43779 C -0.17205 -0.37072 -0.17014 -0.31984 -0.17535 -0.25902 C -0.17569 -0.2352 -0.17587 -0.21161 -0.17674 -0.18802 C -0.17691 -0.18409 -0.17778 -0.18085 -0.17795 -0.17692 C -0.17917 -0.15194 -0.17569 -0.11587 -0.18767 -0.09297 C -0.19028 -0.08187 -0.18663 -0.09228 -0.19462 -0.08372 C -0.20382 -0.07308 -0.19305 -0.0784 -0.20399 -0.0747 C -0.2184 -0.06036 -0.21076 -0.06568 -0.24531 -0.071 C -0.24965 -0.07169 -0.25746 -0.07655 -0.25746 -0.07655 C -0.26042 -0.08048 -0.26424 -0.08326 -0.26701 -0.08742 C -0.27014 -0.09205 -0.27222 -0.0976 -0.27535 -0.10199 C -0.27674 -0.10384 -0.27795 -0.10569 -0.27951 -0.10754 C -0.28767 -0.13483 -0.29549 -0.16166 -0.30538 -0.18802 C -0.30868 -0.19635 -0.30955 -0.20514 -0.31354 -0.21323 C -0.31163 -0.2278 -0.30764 -0.22942 -0.29861 -0.23705 C -0.27951 -0.25324 -0.25087 -0.25833 -0.22882 -0.26295 C -0.2151 -0.26156 -0.20121 -0.26133 -0.18767 -0.25902 C -0.16719 -0.25578 -0.1493 -0.24191 -0.13142 -0.22988 C -0.1243 -0.22502 -0.11684 -0.22109 -0.10955 -0.21693 C -0.10364 -0.21369 -0.09739 -0.21161 -0.09167 -0.20814 C -0.06337 -0.18918 -0.03611 -0.16906 -0.00538 -0.1568 C 0.01806 -0.14732 0.04427 -0.14131 0.06858 -0.13668 C 0.07986 -0.13483 0.10278 -0.13321 0.10278 -0.13321 C 0.14011 -0.12442 0.17761 -0.13159 0.21511 -0.13668 C 0.23785 -0.14454 0.26267 -0.15102 0.28368 -0.16582 C 0.28698 -0.16859 0.28976 -0.1723 0.29323 -0.17507 C 0.29757 -0.17854 0.30261 -0.18039 0.30695 -0.18409 C 0.31458 -0.1908 0.32083 -0.20028 0.32882 -0.20606 C 0.34132 -0.21531 0.36615 -0.23959 0.37257 -0.2574 C 0.3783 -0.27197 0.37986 -0.28862 0.38229 -0.30458 C 0.38004 -0.32077 0.37865 -0.34181 0.37257 -0.35754 C 0.36024 -0.39084 0.3349 -0.41073 0.30833 -0.4142 C 0.30017 -0.41351 0.29184 -0.4142 0.28368 -0.41258 C 0.27865 -0.41143 0.27465 -0.40703 0.26979 -0.40495 C 0.25139 -0.39662 0.23542 -0.38761 0.21788 -0.37581 C 0.16024 -0.33765 0.10851 -0.29602 0.07396 -0.22271 C 0.07188 -0.21785 0.07083 -0.2123 0.06858 -0.20814 C 0.06563 -0.20259 0.06163 -0.19866 0.05903 -0.19357 C 0.04826 -0.17137 0.04236 -0.14524 0.03299 -0.12211 C 0.02604 -0.10546 0.02535 -0.10823 0.01788 -0.09482 C 0.01458 -0.08904 0.01302 -0.08187 0.00972 -0.07655 C 0.00486 -0.06915 -0.00434 -0.06707 -0.01094 -0.0636 C -0.04132 -0.06915 -0.07205 -0.07262 -0.09861 -0.09482 C -0.11701 -0.11032 -0.13472 -0.13182 -0.1493 -0.15333 C -0.15451 -0.16073 -0.15642 -0.16975 -0.16163 -0.17692 C -0.16441 -0.18663 -0.16562 -0.1945 -0.16979 -0.20259 C -0.16805 -0.22341 -0.17118 -0.23566 -0.15625 -0.24075 C -0.14062 -0.2544 -0.11719 -0.24052 -0.1 -0.23335 C -0.06667 -0.21947 -0.04305 -0.18825 -0.0151 -0.16235 C 0.01684 -0.13321 -0.00017 -0.1494 0.03576 -0.11286 C 0.05764 -0.09043 0.06267 -0.0969 0.08351 -0.08557 C 0.13281 -0.05921 0.06979 -0.08742 0.11511 -0.06915 C 0.11927 -0.06753 0.12326 -0.06476 0.12726 -0.0636 C 0.13316 -0.06175 0.14531 -0.06013 0.14531 -0.06013 C 0.15955 -0.05365 0.16024 -0.06198 0.1684 -0.07285 C 0.17379 -0.08973 0.17517 -0.10592 0.17656 -0.12396 C 0.1757 -0.14362 0.17552 -0.16304 0.17413 -0.18247 C 0.17014 -0.22664 0.14618 -0.27983 0.11771 -0.30458 C 0.11389 -0.30805 0.10851 -0.30805 0.10417 -0.31013 C 0.09323 -0.30944 0.08195 -0.31129 0.07136 -0.30828 C 0.05642 -0.30412 0.03941 -0.28168 0.02882 -0.27174 C 0.0066 -0.25116 -0.01285 -0.22618 -0.0342 -0.20421 C -0.05469 -0.18316 -0.0809 -0.15426 -0.10399 -0.13876 C -0.11996 -0.12766 -0.13906 -0.12026 -0.15625 -0.11124 C -0.16562 -0.1117 -0.17535 -0.11147 -0.18507 -0.11286 C -0.2 -0.11494 -0.21805 -0.13737 -0.22726 -0.15333 C -0.23576 -0.1679 -0.23507 -0.17114 -0.24097 -0.19357 C -0.24236 -0.19889 -0.24531 -0.20976 -0.24531 -0.20976 C -0.24705 -0.22664 -0.25278 -0.25278 -0.24236 -0.26619 C -0.22031 -0.25856 -0.18976 -0.21069 -0.17674 -0.18802 C -0.1401 -0.12442 -0.10712 -0.05759 -0.0684 0.00347 C -0.04861 0.03515 -0.03038 0.06475 0.00139 0.071 C 0.01632 0.06938 0.03438 0.06961 0.04931 0.06406 C 0.10295 0.04371 0.15208 -0.00185 0.19306 -0.05088 C 0.21736 -0.07979 0.23681 -0.11263 0.24392 -0.15495 C 0.24306 -0.16304 0.24201 -0.18085 0.23837 -0.18964 C 0.22136 -0.23196 0.17986 -0.23751 0.14809 -0.24075 C 0.06927 -0.2352 0.01337 -0.19149 -0.05191 -0.13876 C -0.07986 -0.11587 -0.1066 -0.08002 -0.13958 -0.071 C -0.15312 -0.07285 -0.15417 -0.071 -0.16163 -0.08372 C -0.1658 -0.10222 -0.1684 -0.1198 -0.17118 -0.13876 C -0.17066 -0.14778 -0.17239 -0.15749 -0.16979 -0.16582 C -0.1691 -0.16859 -0.16528 -0.16813 -0.16302 -0.1679 C -0.15781 -0.16698 -0.15295 -0.16397 -0.14792 -0.16235 C -0.13646 -0.15865 -0.125 -0.15495 -0.11354 -0.15125 C -0.07014 -0.13737 -0.0283 -0.12026 0.01649 -0.11471 C 0.03229 -0.11702 0.04913 -0.11471 0.06424 -0.12211 C 0.09844 -0.13899 0.11545 -0.16073 0.14236 -0.19357 C 0.15521 -0.20907 0.16563 -0.24121 0.17535 -0.26087 C 0.17761 -0.27983 0.17986 -0.28538 0.17656 -0.30458 C 0.17274 -0.32909 0.15278 -0.33765 0.13698 -0.34112 C 0.06441 -0.33256 0.02014 -0.29764 -0.04236 -0.25 C -0.075 -0.22502 -0.1092 -0.2019 -0.14097 -0.17507 C -0.15989 -0.15934 -0.17934 -0.14524 -0.19722 -0.12766 C -0.21042 -0.11471 -0.22604 -0.09852 -0.24236 -0.09297 C -0.24913 -0.09528 -0.2526 -0.09921 -0.25746 -0.10569 C -0.2618 -0.12026 -0.26979 -0.13159 -0.27656 -0.14408 C -0.27986 -0.15009 -0.28628 -0.16235 -0.28628 -0.16235 C -0.28941 -0.17553 -0.29236 -0.18895 -0.29444 -0.20259 C -0.29219 -0.24676 -0.29792 -0.27267 -0.2684 -0.29371 C -0.25868 -0.30088 -0.26163 -0.2988 -0.25052 -0.30088 C -0.22847 -0.29834 -0.20799 -0.29718 -0.18767 -0.28469 C -0.1526 -0.26295 -0.12066 -0.22456 -0.08889 -0.19519 C -0.08038 -0.18733 -0.07378 -0.17623 -0.06562 -0.1679 C -0.02864 -0.12835 0.01094 -0.09089 0.05903 -0.08372 C 0.07326 -0.0858 0.08802 -0.08673 0.10122 -0.09482 C 0.12066 -0.10662 0.14636 -0.13969 0.15625 -0.16582 C 0.1625 -0.18247 0.16424 -0.20167 0.1684 -0.21878 C 0.17118 -0.24676 0.17101 -0.23497 0.1658 -0.27914 C 0.1592 -0.33279 0.10451 -0.33835 0.07274 -0.34112 C -0.01337 -0.33742 -0.05729 -0.31707 -0.13698 -0.26804 C -0.15382 -0.25763 -0.19792 -0.22919 -0.21111 -0.21878 C -0.29236 -0.15541 -0.25642 -0.18964 -0.31632 -0.12396 C -0.33524 -0.10338 -0.35608 -0.08002 -0.36701 -0.05088 C -0.36788 -0.04533 -0.37031 -0.04024 -0.36979 -0.03446 C -0.36875 -0.02336 -0.35694 -0.01758 -0.35052 -0.01434 C -0.3283 -0.00416 -0.30382 0.00162 -0.28073 0.0074 C -0.2717 0.00971 -0.2625 0.01133 -0.2533 0.01295 C -0.23785 0.01573 -0.22239 0.01873 -0.20694 0.02035 C -0.19271 0.02174 -0.17847 0.02128 -0.16441 0.02197 C -0.11319 0.01943 -0.06198 0.0222 -0.01094 0.01457 C 0.0224 0.00971 0.0559 0.00139 0.08767 -0.01434 C 0.16372 -0.05227 0.25052 -0.08973 0.28368 -0.19866 C 0.28229 -0.213 0.28247 -0.22711 0.27951 -0.24075 C 0.27153 -0.27845 0.20868 -0.29995 0.1849 -0.30643 C 0.17552 -0.30921 0.16597 -0.31175 0.15625 -0.3136 C 0.13663 -0.3173 0.0974 -0.32285 0.0974 -0.32285 C 0.02136 -0.32031 -0.04271 -0.30597 -0.10955 -0.25532 C -0.12934 -0.24029 -0.15694 -0.22341 -0.16441 -0.19149 C -0.16215 -0.16235 -0.15156 -0.15981 -0.13142 -0.15125 C -0.1 -0.13807 -0.06858 -0.13321 -0.03559 -0.13113 C -0.00104 -0.13414 0.06059 -0.13737 0.09861 -0.14778 C 0.12014 -0.15333 0.14063 -0.16304 0.16163 -0.16952 C 0.23021 -0.19149 0.28993 -0.21369 0.3467 -0.26804 C 0.3533 -0.2944 0.34115 -0.29718 0.32344 -0.30273 C 0.30017 -0.31013 0.29583 -0.31036 0.27274 -0.31545 C 0.24983 -0.31476 0.22691 -0.31637 0.20399 -0.3136 C 0.18837 -0.31152 0.13281 -0.29325 0.11632 -0.28631 C 0.05747 -0.26133 0.00347 -0.23636 -0.0493 -0.19357 C -0.09132 -0.15934 -0.14323 -0.12512 -0.16042 -0.05828 C -0.15833 -0.04857 -0.15729 -0.03862 -0.15486 -0.02914 C -0.1526 -0.02174 -0.14583 -0.0185 -0.14097 -0.01434 C -0.12448 -0.00023 -0.09514 0.00324 -0.07535 0.0074 C -0.05156 0.00439 -0.02778 0.00324 -0.00417 -0.00162 C 0.05261 -0.01388 0.12795 -0.05921 0.17795 -0.09644 C 0.21007 -0.12026 0.24636 -0.15171 0.26302 -0.19681 C 0.26684 -0.23196 0.25261 -0.25093 0.2316 -0.26804 C 0.19063 -0.30157 0.14427 -0.31244 0.0974 -0.321 C -0.0066 -0.31684 -0.11267 -0.27498 -0.16302 -0.14223 C -0.16371 -0.13899 -0.16771 -0.1191 -0.16701 -0.11471 C -0.16614 -0.10708 -0.16458 -0.09968 -0.16163 -0.09297 C -0.15851 -0.08557 -0.14479 -0.08025 -0.14097 -0.0784 C -0.12413 -0.07054 -0.10642 -0.0673 -0.08889 -0.0636 C -0.05191 -0.0673 -0.01493 -0.06938 0.02188 -0.0747 C 0.12483 -0.08927 0.22604 -0.14454 0.30417 -0.23335 C 0.3099 -0.24838 0.31094 -0.25347 0.31233 -0.27012 C 0.29271 -0.35662 0.22101 -0.37119 0.16163 -0.37581 C 0.1467 -0.37465 0.1316 -0.37419 0.11632 -0.37234 C 0.07101 -0.36587 0.02292 -0.32748 -0.00417 -0.27914 C -0.01371 -0.2618 -0.01892 -0.24191 -0.02587 -0.22271 C -0.03385 -0.17438 -0.03194 -0.19473 -0.0342 -0.16235 C -0.02899 -0.142 -0.02535 -0.12373 -0.01233 -0.10939 C -0.00642 -0.10291 0.0066 -0.09621 0.01354 -0.09297 C 0.0474 -0.07748 0.08229 -0.07424 0.11771 -0.071 C 0.12014 -0.07123 0.16754 -0.07678 0.17274 -0.0784 C 0.21736 -0.09228 0.26997 -0.11957 0.29184 -0.17692 C 0.29879 -0.24121 0.26129 -0.26642 0.22344 -0.29001 C 0.18316 -0.31522 0.14028 -0.34158 0.09601 -0.35222 C 0.07708 -0.35662 0.05729 -0.35754 0.03837 -0.35939 C 0.00295 -0.35546 -0.02934 -0.35106 -0.05608 -0.3173 C -0.06059 -0.31175 -0.07569 -0.29163 -0.07934 -0.28469 C -0.08628 -0.27105 -0.09861 -0.24283 -0.09861 -0.24283 C -0.10503 -0.213 -0.11042 -0.18316 -0.11632 -0.15333 C -0.11545 -0.1309 -0.11562 -0.108 -0.11354 -0.08557 C -0.10799 -0.02567 -0.03316 -0.02082 8.33333E-7 -0.01434 C 0.01597 -0.0155 0.03195 -0.0155 0.04792 -0.01804 C 0.06163 -0.02035 0.08403 -0.03538 0.09462 -0.04186 C 0.14271 -0.07216 0.19184 -0.11725 0.21372 -0.18409 C 0.21649 -0.22179 0.21597 -0.26943 0.18906 -0.29371 C 0.17344 -0.30805 0.15625 -0.31915 0.13976 -0.33187 C 0.08663 -0.37304 0.01354 -0.38761 -0.04653 -0.39038 C -0.05642 -0.39015 -0.11076 -0.39154 -0.13281 -0.38483 C -0.14167 -0.38205 -0.15 -0.3772 -0.15885 -0.37396 C -0.16597 -0.37142 -0.17361 -0.37026 -0.1809 -0.36841 C -0.20781 -0.3506 -0.23628 -0.33719 -0.25608 -0.30458 C -0.25937 -0.29926 -0.27049 -0.27752 -0.27257 -0.27012 C -0.27656 -0.25578 -0.28212 -0.22618 -0.28212 -0.22618 C -0.28594 -0.18918 -0.28663 -0.19565 -0.28212 -0.1494 C -0.27587 -0.08488 -0.24219 -0.05412 -0.20538 -0.01804 C -0.15226 0.034 -0.06823 0.0525 -0.00538 0.06591 C 0.04583 0.07678 0.03333 0.07424 0.08212 0.07863 C 0.17743 0.07539 0.27222 0.07377 0.35903 0.01457 C 0.38698 -0.00416 0.40747 -0.01596 0.42882 -0.04371 C 0.43785 -0.05551 0.44271 -0.07146 0.44948 -0.08557 C 0.45747 -0.12674 0.45538 -0.10847 0.45764 -0.14061 C 0.45573 -0.16466 0.45417 -0.18872 0.44809 -0.21161 C 0.44254 -0.23312 0.43767 -0.23566 0.42604 -0.2574 C 0.42309 -0.26249 0.42066 -0.26804 0.41788 -0.27359 C 0.41615 -0.2766 0.39879 -0.29394 0.3974 -0.29556 C 0.37674 -0.31522 0.35104 -0.33002 0.32604 -0.33557 C 0.29115 -0.35453 0.25677 -0.37581 0.22066 -0.39038 C 0.21181 -0.39408 0.21545 -0.39408 0.20695 -0.3994 C 0.19809 -0.40541 0.1875 -0.40865 0.17795 -0.4105 C 0.15781 -0.42391 0.13038 -0.42669 0.10816 -0.42715 C 0.05486 -0.42831 0.00156 -0.42831 -0.05191 -0.42877 C -0.06858 -0.4371 -0.08559 -0.4408 -0.10121 -0.45236 C -0.1118 -0.46022 -0.12344 -0.46947 -0.13281 -0.47965 C -0.13958 -0.48728 -0.14549 -0.4963 -0.1533 -0.50162 C -0.16996 -0.51295 -0.19167 -0.5111 -0.20955 -0.51249 C -0.225 -0.51503 -0.2408 -0.51526 -0.25608 -0.51804 C -0.26302 -0.5192 -0.26979 -0.5229 -0.27656 -0.52544 C -0.29219 -0.53145 -0.30972 -0.53562 -0.32587 -0.53816 C -0.33698 -0.53747 -0.34809 -0.53723 -0.35885 -0.53631 C -0.36528 -0.53562 -0.37031 -0.53076 -0.37656 -0.52914 C -0.39792 -0.52359 -0.3868 -0.52822 -0.39722 -0.52359 C -0.4059 -0.5148 -0.41337 -0.50671 -0.42049 -0.49607 C -0.42344 -0.49191 -0.43003 -0.48335 -0.43003 -0.48335 C -0.43299 -0.47225 -0.42934 -0.48427 -0.43559 -0.47063 C -0.44045 -0.45999 -0.44219 -0.44797 -0.44792 -0.43779 C -0.44878 -0.43409 -0.44896 -0.43016 -0.45052 -0.42715 C -0.45139 -0.42507 -0.4526 -0.42345 -0.4533 -0.42137 C -0.45451 -0.4179 -0.45521 -0.4142 -0.45608 -0.4105 C -0.4566 -0.40865 -0.45746 -0.40495 -0.45746 -0.40495 C -0.46059 -0.3772 -0.46875 -0.3513 -0.47118 -0.32285 C -0.47066 -0.24931 -0.47066 -0.17553 -0.46979 -0.10199 C -0.46962 -0.08742 -0.4658 -0.07378 -0.46302 -0.06013 C -0.45937 -0.04186 -0.45694 -0.02243 -0.45469 -0.00347 C -0.45278 0.01364 -0.45052 0.02752 -0.44792 0.04371 C -0.44583 0.05712 -0.44549 0.07817 -0.43958 0.0895 C -0.4342 0.11239 -0.42517 0.13437 -0.41094 0.14986 C -0.40555 0.15564 -0.39965 0.16027 -0.39444 0.16605 C -0.38924 0.17252 -0.38489 0.18039 -0.37934 0.1864 C -0.36267 0.20421 -0.34514 0.22017 -0.32726 0.23543 C -0.29913 0.25971 -0.27187 0.28631 -0.24375 0.31036 C -0.21528 0.33487 -0.18437 0.35407 -0.15486 0.37604 C -0.13802 0.3883 -0.12691 0.38899 -0.11094 0.39431 C -0.09462 0.39986 -0.07691 0.40634 -0.06024 0.40888 C -0.04653 0.41096 -0.03281 0.41096 -0.01927 0.41258 C 0.04879 0.41165 0.09983 0.40934 0.16302 0.40333 C 0.16979 0.40125 0.17552 0.39732 0.18229 0.39431 C 0.18802 0.39177 0.19392 0.39084 0.2 0.38876 C 0.21528 0.38367 0.21111 0.38275 0.22205 0.37789 C 0.24445 0.36771 0.26701 0.35684 0.28906 0.34482 C 0.30191 0.33811 0.31181 0.324 0.32465 0.31753 C 0.33108 0.30458 0.32274 0.31938 0.33299 0.30851 C 0.3342 0.30712 0.33472 0.30458 0.33576 0.30296 C 0.34549 0.28862 0.34306 0.29163 0.3507 0.28492 C 0.35625 0.27359 0.3625 0.26272 0.36858 0.25208 C 0.37292 0.24422 0.37986 0.23612 0.38229 0.22641 C 0.38542 0.21392 0.38125 0.22895 0.38767 0.21184 C 0.39063 0.20328 0.38733 0.2086 0.39028 0.19912 C 0.39462 0.1864 0.39896 0.17391 0.40278 0.16073 C 0.40365 0.15772 0.40451 0.15472 0.40556 0.15148 C 0.40625 0.14963 0.40747 0.14824 0.40833 0.14616 C 0.41146 0.13691 0.41233 0.1265 0.41511 0.11702 C 0.41684 0.11078 0.42066 0.09852 0.42066 0.09852 C 0.42292 0.08048 0.42535 0.06221 0.42743 0.04371 C 0.42795 -0.00139 0.42813 -0.04602 0.42882 -0.09112 C 0.42934 -0.12026 0.42882 -0.15264 0.43698 -0.18039 C 0.44097 -0.22387 0.44879 -0.26619 0.45052 -0.31013 C 0.45017 -0.35823 0.45 -0.40611 0.44948 -0.45421 C 0.44896 -0.49723 0.45156 -0.5185 0.43576 -0.55088 C 0.43524 -0.55204 0.42413 -0.55574 0.42205 -0.55643 C 0.41545 -0.55574 0.4092 -0.55551 0.40278 -0.55458 C 0.38993 -0.55273 0.37604 -0.54163 0.36302 -0.53816 C 0.36024 -0.53747 0.35747 -0.53723 0.35486 -0.53631 C 0.34879 -0.53423 0.33698 -0.52914 0.33698 -0.52914 C 0.32847 -0.52035 0.31927 -0.51966 0.30972 -0.51434 C 0.2717 -0.49283 0.29566 -0.50578 0.26858 -0.48543 C 0.24861 -0.47017 0.22761 -0.45907 0.20972 -0.43964 C 0.19688 -0.42553 0.18299 -0.41189 0.17274 -0.39408 C 0.16736 -0.38506 0.16267 -0.37581 0.15764 -0.36656 C 0.15573 -0.36309 0.15191 -0.35569 0.15191 -0.35569 C 0.14809 -0.33742 0.1434 -0.31984 0.14115 -0.30088 C 0.14323 -0.28076 0.14497 -0.26064 0.14809 -0.24075 C 0.15017 -0.22664 0.15938 -0.21624 0.16701 -0.20606 C 0.18004 -0.18895 0.19201 -0.17299 0.20833 -0.16235 C 0.21945 -0.14732 0.22674 -0.14362 0.24115 -0.13483 C 0.26545 -0.12049 0.29115 -0.10962 0.31511 -0.09482 C 0.32535 -0.08858 0.33681 -0.08094 0.34531 -0.071 C 0.35174 -0.06337 0.35608 -0.05412 0.36302 -0.04718 C 0.36823 -0.03377 0.3691 -0.01966 0.37257 -0.00532 C 0.37014 0.03469 0.36945 0.04371 0.35903 0.07863 C 0.3507 0.10638 0.32865 0.12696 0.31233 0.14616 C 0.27951 0.18478 0.23472 0.2167 0.19045 0.22248 C 0.1559 0.21716 0.12309 0.20467 0.08906 0.19519 C 0.06493 0.17692 0.04236 0.15726 0.02326 0.12974 C 0.00972 0.10962 0.00087 0.08765 -0.01233 0.06776 C -0.03698 0.03053 -0.06545 0.00439 -0.08212 -0.04024 C -0.07917 -0.06406 -0.06649 -0.06198 -0.05052 -0.0636 C -0.03542 -0.06314 -0.02031 -0.06406 -0.00538 -0.06198 C 0.03785 -0.0562 0.08281 -0.01827 0.12066 0.0074 C 0.17379 0.04348 0.22899 0.08279 0.28767 0.09852 C 0.29219 0.09806 0.29774 0.0932 0.30139 0.09667 C 0.30399 0.09944 0.29688 0.10291 0.29462 0.10592 C 0.2717 0.13437 0.24826 0.16073 0.22465 0.18802 C 0.16806 0.25301 0.11285 0.31938 0.05347 0.37974 C 0.03438 0.39917 0.01858 0.41952 -0.00121 0.43802 C -0.00677 0.44334 -0.0118 0.44958 -0.01771 0.45444 C -0.02118 0.45721 -0.025 0.4593 -0.02864 0.46184 C -0.03055 0.463 -0.0342 0.46554 -0.0342 0.46554 C -0.03924 0.46438 -0.04444 0.46369 -0.0493 0.46184 C -0.05364 0.46022 -0.05642 0.45444 -0.06024 0.45097 C -0.08229 0.43062 -0.09705 0.3957 -0.11233 0.36702 C -0.12049 0.35129 -0.13055 0.33788 -0.13958 0.32308 C -0.14271 0.31776 -0.14462 0.31175 -0.14792 0.30643 C -0.15069 0.3025 -0.15503 0.29995 -0.15746 0.29579 C -0.16076 0.29001 -0.1625 0.2833 -0.16562 0.27729 C -0.17656 0.25763 -0.18802 0.23913 -0.19878 0.21924 C -0.21302 0.19195 -0.22135 0.15934 -0.22882 0.12766 C -0.2316 0.11471 -0.23246 0.10268 -0.2342 0.0895 C -0.23437 0.08765 -0.23524 0.08603 -0.23559 0.08395 C -0.23611 0.08164 -0.2375 0.07424 -0.23715 0.07678 C -0.23351 0.10083 -0.23264 0.10476 -0.2191 0.13159 C -0.21007 0.14963 -0.20087 0.16906 -0.18767 0.18247 C -0.16371 0.20745 -0.12969 0.22063 -0.1 0.22641 C -0.0941 0.22548 -0.08802 0.22572 -0.08212 0.22433 C -0.05191 0.21762 -0.03281 0.15495 -0.02726 0.12234 C -0.03003 0.05967 -0.0342 0.02128 -0.05052 -0.03631 C -0.05503 -0.0525 -0.06285 -0.08094 -0.07656 -0.08742 C -0.09271 -0.07655 -0.10694 -0.02683 -0.11354 -0.00347 C -0.12951 0.05273 -0.14253 0.10754 -0.15625 0.16443 C -0.1684 0.21508 -0.15729 0.16512 -0.17118 0.21369 C -0.17378 0.22248 -0.17552 0.23196 -0.17795 0.24098 C -0.17864 0.24329 -0.17934 0.25092 -0.17934 0.24815 C -0.17934 0.24491 -0.17847 0.2419 -0.17795 0.23913 C -0.18316 0.15703 -0.20121 0.10731 -0.23003 0.03677 C -0.23802 0.01734 -0.2441 -0.00347 -0.2533 -0.02174 C -0.28299 -0.08025 -0.30989 -0.142 -0.32049 -0.21161 C -0.32101 -0.21855 -0.32344 -0.23798 -0.32187 -0.2315 C -0.30608 -0.17114 -0.30208 -0.10569 -0.29028 -0.04371 C -0.28177 0.00162 -0.27465 0.0481 -0.26424 0.0932 C -0.25555 0.13067 -0.24427 0.16744 -0.2342 0.20444 C -0.22656 0.23219 -0.21042 0.27058 -0.18767 0.28122 C -0.16562 0.26665 -0.16007 0.24884 -0.1533 0.21739 C -0.14878 0.16767 -0.15017 0.10985 -0.16701 0.06406 C -0.18802 0.00624 -0.22066 -0.04209 -0.24948 -0.09297 C -0.25382 -0.1006 -0.25868 -0.10708 -0.26302 -0.11471 C -0.26892 -0.12512 -0.27361 -0.13575 -0.27951 -0.14616 C -0.28594 -0.15773 -0.29514 -0.16721 -0.3 -0.18039 C -0.30174 -0.18525 -0.30364 -0.19033 -0.30538 -0.19519 C -0.30729 -0.2012 -0.31094 -0.21323 -0.31094 -0.21323 C -0.31146 -0.21624 -0.31007 -0.22179 -0.31233 -0.22271 C -0.31424 -0.22341 -0.31441 -0.21785 -0.31493 -0.21531 C -0.31667 -0.20537 -0.31753 -0.19565 -0.3191 -0.18594 C -0.32118 -0.17368 -0.32378 -0.16166 -0.32587 -0.1494 C -0.32934 -0.12928 -0.34167 -0.05204 -0.34653 -0.03261 C -0.37361 0.07377 -0.40972 0.17507 -0.43281 0.28307 C -0.41042 0.28816 -0.38733 0.27081 -0.3658 0.26272 C -0.34392 0.25462 -0.32187 0.24954 -0.3 0.24283 C -0.28142 0.23682 -0.26371 0.22687 -0.24531 0.22086 C -0.18819 0.20259 -0.12969 0.18964 -0.07257 0.1716 C 0.01684 0.14338 0.03542 0.13159 0.13837 0.08765 C 0.16406 0.07678 0.2533 0.02521 0.29323 -0.00532 C 0.42274 -0.10384 0.31858 -0.02521 0.3809 -0.0784 C 0.39011 -0.08649 0.40833 -0.10384 0.40833 -0.10384 C 0.40938 -0.108 0.41684 -0.11587 0.41372 -0.11471 C 0.39358 -0.10662 0.39271 -0.09852 0.37535 -0.08002 C 0.35226 -0.05527 0.32865 -0.03168 0.30556 -0.00717 C 0.2684 0.03215 0.23229 0.07239 0.19306 0.10777 C 0.17813 0.12118 0.16545 0.13437 0.14809 0.14246 C 0.14115 0.1413 0.13368 0.142 0.12726 0.13853 C 0.12326 0.13645 0.12136 0.12974 0.11771 0.12581 C 0.11406 0.12188 0.10903 0.11933 0.10556 0.11517 C 0.07465 0.0784 0.05556 0.02336 0.04097 -0.02729 C 0.03524 -0.04764 0.02865 -0.06799 0.02465 -0.08927 C 0.0217 -0.10384 0.01649 -0.13321 0.01649 -0.13321 C 0.01545 -0.14639 0.01389 -0.15981 0.01354 -0.17345 C 0.01285 -0.21092 0.01129 -0.21184 0.01788 -0.19866 C 0.02413 -0.16559 0.02344 -0.17507 0.02326 -0.12766 C 0.02205 0.1561 0.03038 0.06452 0.01493 0.20629 C 0.01406 0.23844 0.00556 0.29047 0.02188 0.31938 C 0.03142 0.31267 0.04219 0.30943 0.05208 0.30296 C 0.06059 0.28793 0.06424 0.24815 0.06424 0.24815 C 0.06632 0.20074 0.06545 0.1531 0.06042 0.10592 C 0.05903 0.07585 0.05781 0.04255 0.05347 0.01295 C 0.05243 0.00647 0.05052 0.00092 0.04931 -0.00532 C 0.04809 -0.01318 0.0474 -0.02128 0.0467 -0.02914 C 0.03854 0.01734 0.03195 0.06776 0.02066 0.11309 C 0.01476 0.09019 0.02761 0.03677 0.00538 0.0185 C 0.00278 0.01295 8.33333E-7 0.00717 8.33333E-7 3.12673E-6 " pathEditMode="relative" ptsTypes="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fA">
                                      <p:cBhvr>
                                        <p:cTn id="6" dur="2000" fill="hold"/>
                                        <p:tgtEl>
                                          <p:spTgt spid="3">
                                            <p:txEl>
                                              <p:pRg st="4" end="4"/>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TotalTime>
  <Words>741</Words>
  <Application>Microsoft Office PowerPoint</Application>
  <PresentationFormat>On-screen Show (4:3)</PresentationFormat>
  <Paragraphs>77</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Dipak</dc:creator>
  <cp:lastModifiedBy>bond</cp:lastModifiedBy>
  <cp:revision>35</cp:revision>
  <dcterms:created xsi:type="dcterms:W3CDTF">2013-04-13T16:23:31Z</dcterms:created>
  <dcterms:modified xsi:type="dcterms:W3CDTF">2005-08-14T19:00:50Z</dcterms:modified>
</cp:coreProperties>
</file>